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69"/>
  </p:notesMasterIdLst>
  <p:sldIdLst>
    <p:sldId id="256" r:id="rId2"/>
    <p:sldId id="259" r:id="rId3"/>
    <p:sldId id="257" r:id="rId4"/>
    <p:sldId id="258" r:id="rId5"/>
    <p:sldId id="290" r:id="rId6"/>
    <p:sldId id="311" r:id="rId7"/>
    <p:sldId id="312" r:id="rId8"/>
    <p:sldId id="313" r:id="rId9"/>
    <p:sldId id="314" r:id="rId10"/>
    <p:sldId id="315" r:id="rId11"/>
    <p:sldId id="291" r:id="rId12"/>
    <p:sldId id="303" r:id="rId13"/>
    <p:sldId id="299" r:id="rId14"/>
    <p:sldId id="300" r:id="rId15"/>
    <p:sldId id="301" r:id="rId16"/>
    <p:sldId id="260" r:id="rId17"/>
    <p:sldId id="261" r:id="rId18"/>
    <p:sldId id="287" r:id="rId19"/>
    <p:sldId id="262" r:id="rId20"/>
    <p:sldId id="263" r:id="rId21"/>
    <p:sldId id="288" r:id="rId22"/>
    <p:sldId id="302" r:id="rId23"/>
    <p:sldId id="266" r:id="rId24"/>
    <p:sldId id="269" r:id="rId25"/>
    <p:sldId id="270" r:id="rId26"/>
    <p:sldId id="268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92" r:id="rId42"/>
    <p:sldId id="293" r:id="rId43"/>
    <p:sldId id="294" r:id="rId44"/>
    <p:sldId id="295" r:id="rId45"/>
    <p:sldId id="296" r:id="rId46"/>
    <p:sldId id="297" r:id="rId47"/>
    <p:sldId id="304" r:id="rId48"/>
    <p:sldId id="305" r:id="rId49"/>
    <p:sldId id="310" r:id="rId50"/>
    <p:sldId id="306" r:id="rId51"/>
    <p:sldId id="308" r:id="rId52"/>
    <p:sldId id="309" r:id="rId53"/>
    <p:sldId id="286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8" r:id="rId65"/>
    <p:sldId id="326" r:id="rId66"/>
    <p:sldId id="327" r:id="rId67"/>
    <p:sldId id="329" r:id="rId68"/>
  </p:sldIdLst>
  <p:sldSz cx="9144000" cy="6858000" type="screen4x3"/>
  <p:notesSz cx="6858000" cy="9144000"/>
  <p:embeddedFontLst>
    <p:embeddedFont>
      <p:font typeface="Blogger Sans" pitchFamily="2" charset="0"/>
      <p:regular r:id="rId70"/>
      <p:bold r:id="rId71"/>
      <p:italic r:id="rId72"/>
      <p:boldItalic r:id="rId73"/>
    </p:embeddedFont>
    <p:embeddedFont>
      <p:font typeface="Calibri" pitchFamily="34" charset="0"/>
      <p:regular r:id="rId74"/>
      <p:bold r:id="rId75"/>
      <p:italic r:id="rId76"/>
      <p:boldItalic r:id="rId7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0" d="100"/>
          <a:sy n="70" d="100"/>
        </p:scale>
        <p:origin x="-2814" y="-1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image" Target="../media/image17.jp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6CA90C-2AA3-47D8-A0B8-6E74976B7101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332FC4B1-6FEE-45A8-AF13-B3EE34FCD8A1}">
      <dgm:prSet phldrT="[Tekst]"/>
      <dgm:spPr>
        <a:noFill/>
      </dgm:spPr>
      <dgm:t>
        <a:bodyPr/>
        <a:lstStyle/>
        <a:p>
          <a:r>
            <a:rPr lang="pl-PL" dirty="0" err="1" smtClean="0"/>
            <a:t>Population</a:t>
          </a:r>
          <a:r>
            <a:rPr lang="pl-PL" dirty="0" smtClean="0"/>
            <a:t>: 10,8 milion</a:t>
          </a:r>
          <a:endParaRPr lang="pl-PL" dirty="0"/>
        </a:p>
      </dgm:t>
    </dgm:pt>
    <dgm:pt modelId="{C5148B02-D8C5-4453-A9B4-EE996D63458F}" type="parTrans" cxnId="{93942770-A35F-4D5A-9215-C9122DCCDF25}">
      <dgm:prSet/>
      <dgm:spPr/>
      <dgm:t>
        <a:bodyPr/>
        <a:lstStyle/>
        <a:p>
          <a:endParaRPr lang="pl-PL"/>
        </a:p>
      </dgm:t>
    </dgm:pt>
    <dgm:pt modelId="{7D9EB544-011C-4923-BEC8-840E017588F6}" type="sibTrans" cxnId="{93942770-A35F-4D5A-9215-C9122DCCDF25}">
      <dgm:prSet/>
      <dgm:spPr/>
      <dgm:t>
        <a:bodyPr/>
        <a:lstStyle/>
        <a:p>
          <a:endParaRPr lang="pl-PL"/>
        </a:p>
      </dgm:t>
    </dgm:pt>
    <dgm:pt modelId="{128E17A5-D862-4829-B467-D1D46A8F3D7A}">
      <dgm:prSet phldrT="[Tekst]"/>
      <dgm:spPr>
        <a:noFill/>
      </dgm:spPr>
      <dgm:t>
        <a:bodyPr/>
        <a:lstStyle/>
        <a:p>
          <a:r>
            <a:rPr lang="en-US" noProof="0" dirty="0" smtClean="0"/>
            <a:t>Area</a:t>
          </a:r>
          <a:r>
            <a:rPr lang="pl-PL" dirty="0" smtClean="0"/>
            <a:t>: 92 391 </a:t>
          </a:r>
          <a:r>
            <a:rPr lang="pl-PL" u="none" dirty="0" smtClean="0"/>
            <a:t>km²</a:t>
          </a:r>
          <a:endParaRPr lang="pl-PL" u="none" dirty="0"/>
        </a:p>
      </dgm:t>
    </dgm:pt>
    <dgm:pt modelId="{B0C00181-7D3A-4BF2-AFC5-7A856B6BEE0F}" type="parTrans" cxnId="{3E25EF5E-EE18-4AFA-9837-DC2301A619F4}">
      <dgm:prSet/>
      <dgm:spPr/>
      <dgm:t>
        <a:bodyPr/>
        <a:lstStyle/>
        <a:p>
          <a:endParaRPr lang="pl-PL"/>
        </a:p>
      </dgm:t>
    </dgm:pt>
    <dgm:pt modelId="{AC959884-BCAF-4F2B-A8A4-28931EA5CD8C}" type="sibTrans" cxnId="{3E25EF5E-EE18-4AFA-9837-DC2301A619F4}">
      <dgm:prSet/>
      <dgm:spPr/>
      <dgm:t>
        <a:bodyPr/>
        <a:lstStyle/>
        <a:p>
          <a:endParaRPr lang="pl-PL"/>
        </a:p>
      </dgm:t>
    </dgm:pt>
    <dgm:pt modelId="{81030381-12D6-493B-9C65-A5C5BF0B2935}">
      <dgm:prSet phldrT="[Tekst]"/>
      <dgm:spPr>
        <a:noFill/>
      </dgm:spPr>
      <dgm:t>
        <a:bodyPr/>
        <a:lstStyle/>
        <a:p>
          <a:r>
            <a:rPr lang="pl-PL" dirty="0" smtClean="0"/>
            <a:t>Capital </a:t>
          </a:r>
          <a:r>
            <a:rPr lang="pl-PL" dirty="0" err="1" smtClean="0"/>
            <a:t>city</a:t>
          </a:r>
          <a:r>
            <a:rPr lang="pl-PL" dirty="0" smtClean="0"/>
            <a:t>: </a:t>
          </a:r>
          <a:r>
            <a:rPr lang="pl-PL" dirty="0" err="1" smtClean="0"/>
            <a:t>Lisbon</a:t>
          </a:r>
          <a:endParaRPr lang="pl-PL" dirty="0"/>
        </a:p>
      </dgm:t>
    </dgm:pt>
    <dgm:pt modelId="{3BC26341-CFC4-4AFA-ACB2-E787FA6F7BAF}" type="parTrans" cxnId="{7FC30C3E-3FF2-4452-B013-391BD12E6B7C}">
      <dgm:prSet/>
      <dgm:spPr/>
      <dgm:t>
        <a:bodyPr/>
        <a:lstStyle/>
        <a:p>
          <a:endParaRPr lang="pl-PL"/>
        </a:p>
      </dgm:t>
    </dgm:pt>
    <dgm:pt modelId="{46B37F7F-5EAE-48D9-8E62-446E9D0F2576}" type="sibTrans" cxnId="{7FC30C3E-3FF2-4452-B013-391BD12E6B7C}">
      <dgm:prSet/>
      <dgm:spPr/>
      <dgm:t>
        <a:bodyPr/>
        <a:lstStyle/>
        <a:p>
          <a:endParaRPr lang="pl-PL"/>
        </a:p>
      </dgm:t>
    </dgm:pt>
    <dgm:pt modelId="{AA7A980C-5313-4067-ADBC-2EF3E51194CD}">
      <dgm:prSet phldrT="[Tekst]"/>
      <dgm:spPr>
        <a:noFill/>
      </dgm:spPr>
      <dgm:t>
        <a:bodyPr/>
        <a:lstStyle/>
        <a:p>
          <a:r>
            <a:rPr lang="en-US" noProof="0" dirty="0" smtClean="0"/>
            <a:t>Official</a:t>
          </a:r>
          <a:r>
            <a:rPr lang="pl-PL" dirty="0" smtClean="0"/>
            <a:t> </a:t>
          </a:r>
          <a:r>
            <a:rPr lang="pl-PL" noProof="0" dirty="0" err="1" smtClean="0"/>
            <a:t>language</a:t>
          </a:r>
          <a:r>
            <a:rPr lang="pl-PL" dirty="0" smtClean="0"/>
            <a:t>: </a:t>
          </a:r>
          <a:r>
            <a:rPr lang="pl-PL" dirty="0" err="1" smtClean="0"/>
            <a:t>Portuguese</a:t>
          </a:r>
          <a:endParaRPr lang="pl-PL" dirty="0"/>
        </a:p>
      </dgm:t>
    </dgm:pt>
    <dgm:pt modelId="{C56F332F-5D50-4E06-9877-D267199A7249}" type="parTrans" cxnId="{48F2BEA4-4E22-451C-87FF-C7A6BF7644C6}">
      <dgm:prSet/>
      <dgm:spPr/>
      <dgm:t>
        <a:bodyPr/>
        <a:lstStyle/>
        <a:p>
          <a:endParaRPr lang="pl-PL"/>
        </a:p>
      </dgm:t>
    </dgm:pt>
    <dgm:pt modelId="{CD1CBEAD-6705-4911-819E-6DE37558A091}" type="sibTrans" cxnId="{48F2BEA4-4E22-451C-87FF-C7A6BF7644C6}">
      <dgm:prSet/>
      <dgm:spPr/>
      <dgm:t>
        <a:bodyPr/>
        <a:lstStyle/>
        <a:p>
          <a:endParaRPr lang="pl-PL"/>
        </a:p>
      </dgm:t>
    </dgm:pt>
    <dgm:pt modelId="{234DBCCB-A4A4-4AAD-A69A-70B8E6E054A7}">
      <dgm:prSet phldrT="[Tekst]"/>
      <dgm:spPr>
        <a:noFill/>
      </dgm:spPr>
      <dgm:t>
        <a:bodyPr/>
        <a:lstStyle/>
        <a:p>
          <a:r>
            <a:rPr lang="pl-PL" dirty="0" err="1" smtClean="0"/>
            <a:t>Currency</a:t>
          </a:r>
          <a:r>
            <a:rPr lang="pl-PL" dirty="0" smtClean="0"/>
            <a:t>: </a:t>
          </a:r>
          <a:r>
            <a:rPr lang="pl-PL" dirty="0" err="1" smtClean="0"/>
            <a:t>Euros</a:t>
          </a:r>
          <a:r>
            <a:rPr lang="pl-PL" dirty="0" smtClean="0"/>
            <a:t> </a:t>
          </a:r>
          <a:r>
            <a:rPr lang="pl-PL" dirty="0" smtClean="0">
              <a:latin typeface="Blogger Sans"/>
              <a:ea typeface="Blogger Sans"/>
              <a:cs typeface="Times New Roman"/>
            </a:rPr>
            <a:t>€</a:t>
          </a:r>
          <a:endParaRPr lang="pl-PL" dirty="0"/>
        </a:p>
      </dgm:t>
    </dgm:pt>
    <dgm:pt modelId="{4F7048E6-DF61-4968-B9D9-8677050BF8C9}" type="parTrans" cxnId="{D6E9C648-1279-48D8-9758-E805A3B1E0E1}">
      <dgm:prSet/>
      <dgm:spPr/>
      <dgm:t>
        <a:bodyPr/>
        <a:lstStyle/>
        <a:p>
          <a:endParaRPr lang="pl-PL"/>
        </a:p>
      </dgm:t>
    </dgm:pt>
    <dgm:pt modelId="{2FF5514B-4959-491A-910C-CB9DE35B161F}" type="sibTrans" cxnId="{D6E9C648-1279-48D8-9758-E805A3B1E0E1}">
      <dgm:prSet/>
      <dgm:spPr/>
      <dgm:t>
        <a:bodyPr/>
        <a:lstStyle/>
        <a:p>
          <a:endParaRPr lang="pl-PL"/>
        </a:p>
      </dgm:t>
    </dgm:pt>
    <dgm:pt modelId="{ED744BAA-0668-4F6A-B89A-ED1DEBB44B64}" type="pres">
      <dgm:prSet presAssocID="{396CA90C-2AA3-47D8-A0B8-6E74976B71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56E7C99-68BF-4D04-A9BB-6FED824F6A1D}" type="pres">
      <dgm:prSet presAssocID="{332FC4B1-6FEE-45A8-AF13-B3EE34FCD8A1}" presName="parentText" presStyleLbl="node1" presStyleIdx="0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FE344AB9-CC34-4E5B-A477-040EC2526A06}" type="pres">
      <dgm:prSet presAssocID="{7D9EB544-011C-4923-BEC8-840E017588F6}" presName="spacer" presStyleCnt="0"/>
      <dgm:spPr/>
      <dgm:t>
        <a:bodyPr/>
        <a:lstStyle/>
        <a:p>
          <a:endParaRPr lang="pl-PL"/>
        </a:p>
      </dgm:t>
    </dgm:pt>
    <dgm:pt modelId="{98C0A7B5-9270-412F-BFC5-6EE3C0844DBE}" type="pres">
      <dgm:prSet presAssocID="{128E17A5-D862-4829-B467-D1D46A8F3D7A}" presName="parentText" presStyleLbl="node1" presStyleIdx="1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28ADB28F-6857-4920-8410-E89C5C0FA613}" type="pres">
      <dgm:prSet presAssocID="{AC959884-BCAF-4F2B-A8A4-28931EA5CD8C}" presName="spacer" presStyleCnt="0"/>
      <dgm:spPr/>
      <dgm:t>
        <a:bodyPr/>
        <a:lstStyle/>
        <a:p>
          <a:endParaRPr lang="pl-PL"/>
        </a:p>
      </dgm:t>
    </dgm:pt>
    <dgm:pt modelId="{82E3F32E-5C26-453F-A3B3-066FBE5B1308}" type="pres">
      <dgm:prSet presAssocID="{81030381-12D6-493B-9C65-A5C5BF0B2935}" presName="parentText" presStyleLbl="node1" presStyleIdx="2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9E74E86-3772-4F2C-8541-CDFE4B41DD01}" type="pres">
      <dgm:prSet presAssocID="{46B37F7F-5EAE-48D9-8E62-446E9D0F2576}" presName="spacer" presStyleCnt="0"/>
      <dgm:spPr/>
      <dgm:t>
        <a:bodyPr/>
        <a:lstStyle/>
        <a:p>
          <a:endParaRPr lang="pl-PL"/>
        </a:p>
      </dgm:t>
    </dgm:pt>
    <dgm:pt modelId="{79F49CDB-64F9-4084-82B9-F96A687F1297}" type="pres">
      <dgm:prSet presAssocID="{AA7A980C-5313-4067-ADBC-2EF3E51194CD}" presName="parentText" presStyleLbl="node1" presStyleIdx="3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F4AA820B-A93E-41D0-B3B0-47A2A78C1199}" type="pres">
      <dgm:prSet presAssocID="{CD1CBEAD-6705-4911-819E-6DE37558A091}" presName="spacer" presStyleCnt="0"/>
      <dgm:spPr/>
      <dgm:t>
        <a:bodyPr/>
        <a:lstStyle/>
        <a:p>
          <a:endParaRPr lang="pl-PL"/>
        </a:p>
      </dgm:t>
    </dgm:pt>
    <dgm:pt modelId="{4E57554E-AF35-4F8F-8C26-2B369C12CD46}" type="pres">
      <dgm:prSet presAssocID="{234DBCCB-A4A4-4AAD-A69A-70B8E6E054A7}" presName="parentText" presStyleLbl="node1" presStyleIdx="4" presStyleCnt="5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48F2BEA4-4E22-451C-87FF-C7A6BF7644C6}" srcId="{396CA90C-2AA3-47D8-A0B8-6E74976B7101}" destId="{AA7A980C-5313-4067-ADBC-2EF3E51194CD}" srcOrd="3" destOrd="0" parTransId="{C56F332F-5D50-4E06-9877-D267199A7249}" sibTransId="{CD1CBEAD-6705-4911-819E-6DE37558A091}"/>
    <dgm:cxn modelId="{93942770-A35F-4D5A-9215-C9122DCCDF25}" srcId="{396CA90C-2AA3-47D8-A0B8-6E74976B7101}" destId="{332FC4B1-6FEE-45A8-AF13-B3EE34FCD8A1}" srcOrd="0" destOrd="0" parTransId="{C5148B02-D8C5-4453-A9B4-EE996D63458F}" sibTransId="{7D9EB544-011C-4923-BEC8-840E017588F6}"/>
    <dgm:cxn modelId="{D6E9C648-1279-48D8-9758-E805A3B1E0E1}" srcId="{396CA90C-2AA3-47D8-A0B8-6E74976B7101}" destId="{234DBCCB-A4A4-4AAD-A69A-70B8E6E054A7}" srcOrd="4" destOrd="0" parTransId="{4F7048E6-DF61-4968-B9D9-8677050BF8C9}" sibTransId="{2FF5514B-4959-491A-910C-CB9DE35B161F}"/>
    <dgm:cxn modelId="{7FC30C3E-3FF2-4452-B013-391BD12E6B7C}" srcId="{396CA90C-2AA3-47D8-A0B8-6E74976B7101}" destId="{81030381-12D6-493B-9C65-A5C5BF0B2935}" srcOrd="2" destOrd="0" parTransId="{3BC26341-CFC4-4AFA-ACB2-E787FA6F7BAF}" sibTransId="{46B37F7F-5EAE-48D9-8E62-446E9D0F2576}"/>
    <dgm:cxn modelId="{FB8BF77B-6780-4A6C-92ED-A0CE6D44ADEB}" type="presOf" srcId="{81030381-12D6-493B-9C65-A5C5BF0B2935}" destId="{82E3F32E-5C26-453F-A3B3-066FBE5B1308}" srcOrd="0" destOrd="0" presId="urn:microsoft.com/office/officeart/2005/8/layout/vList2"/>
    <dgm:cxn modelId="{1ADE9EE0-FD7D-4DDD-872B-46B312EBF8F8}" type="presOf" srcId="{234DBCCB-A4A4-4AAD-A69A-70B8E6E054A7}" destId="{4E57554E-AF35-4F8F-8C26-2B369C12CD46}" srcOrd="0" destOrd="0" presId="urn:microsoft.com/office/officeart/2005/8/layout/vList2"/>
    <dgm:cxn modelId="{13B717B9-8B2B-4C1F-BC6A-D1052A80627C}" type="presOf" srcId="{332FC4B1-6FEE-45A8-AF13-B3EE34FCD8A1}" destId="{256E7C99-68BF-4D04-A9BB-6FED824F6A1D}" srcOrd="0" destOrd="0" presId="urn:microsoft.com/office/officeart/2005/8/layout/vList2"/>
    <dgm:cxn modelId="{24CCD40E-E88F-4318-805A-CBE86922AB8E}" type="presOf" srcId="{396CA90C-2AA3-47D8-A0B8-6E74976B7101}" destId="{ED744BAA-0668-4F6A-B89A-ED1DEBB44B64}" srcOrd="0" destOrd="0" presId="urn:microsoft.com/office/officeart/2005/8/layout/vList2"/>
    <dgm:cxn modelId="{B0EE5970-AE61-47C6-B42E-5EEA9E81734E}" type="presOf" srcId="{AA7A980C-5313-4067-ADBC-2EF3E51194CD}" destId="{79F49CDB-64F9-4084-82B9-F96A687F1297}" srcOrd="0" destOrd="0" presId="urn:microsoft.com/office/officeart/2005/8/layout/vList2"/>
    <dgm:cxn modelId="{3E25EF5E-EE18-4AFA-9837-DC2301A619F4}" srcId="{396CA90C-2AA3-47D8-A0B8-6E74976B7101}" destId="{128E17A5-D862-4829-B467-D1D46A8F3D7A}" srcOrd="1" destOrd="0" parTransId="{B0C00181-7D3A-4BF2-AFC5-7A856B6BEE0F}" sibTransId="{AC959884-BCAF-4F2B-A8A4-28931EA5CD8C}"/>
    <dgm:cxn modelId="{15379E5B-7E5D-44DA-A720-2B08EBF5E2E6}" type="presOf" srcId="{128E17A5-D862-4829-B467-D1D46A8F3D7A}" destId="{98C0A7B5-9270-412F-BFC5-6EE3C0844DBE}" srcOrd="0" destOrd="0" presId="urn:microsoft.com/office/officeart/2005/8/layout/vList2"/>
    <dgm:cxn modelId="{F77D6459-CCA8-42B4-9862-BF4CFD5B2A92}" type="presParOf" srcId="{ED744BAA-0668-4F6A-B89A-ED1DEBB44B64}" destId="{256E7C99-68BF-4D04-A9BB-6FED824F6A1D}" srcOrd="0" destOrd="0" presId="urn:microsoft.com/office/officeart/2005/8/layout/vList2"/>
    <dgm:cxn modelId="{315F9707-9DE1-4F37-A550-3E6AD879DB6E}" type="presParOf" srcId="{ED744BAA-0668-4F6A-B89A-ED1DEBB44B64}" destId="{FE344AB9-CC34-4E5B-A477-040EC2526A06}" srcOrd="1" destOrd="0" presId="urn:microsoft.com/office/officeart/2005/8/layout/vList2"/>
    <dgm:cxn modelId="{8A04E2A4-F469-4762-AC19-9353917FFDB2}" type="presParOf" srcId="{ED744BAA-0668-4F6A-B89A-ED1DEBB44B64}" destId="{98C0A7B5-9270-412F-BFC5-6EE3C0844DBE}" srcOrd="2" destOrd="0" presId="urn:microsoft.com/office/officeart/2005/8/layout/vList2"/>
    <dgm:cxn modelId="{7E63E407-D2A9-47DF-83BD-95D0C2387BC8}" type="presParOf" srcId="{ED744BAA-0668-4F6A-B89A-ED1DEBB44B64}" destId="{28ADB28F-6857-4920-8410-E89C5C0FA613}" srcOrd="3" destOrd="0" presId="urn:microsoft.com/office/officeart/2005/8/layout/vList2"/>
    <dgm:cxn modelId="{68308696-DB71-4397-A617-43AFB9266487}" type="presParOf" srcId="{ED744BAA-0668-4F6A-B89A-ED1DEBB44B64}" destId="{82E3F32E-5C26-453F-A3B3-066FBE5B1308}" srcOrd="4" destOrd="0" presId="urn:microsoft.com/office/officeart/2005/8/layout/vList2"/>
    <dgm:cxn modelId="{815C45DB-764F-452F-8E2B-9FD041721294}" type="presParOf" srcId="{ED744BAA-0668-4F6A-B89A-ED1DEBB44B64}" destId="{B9E74E86-3772-4F2C-8541-CDFE4B41DD01}" srcOrd="5" destOrd="0" presId="urn:microsoft.com/office/officeart/2005/8/layout/vList2"/>
    <dgm:cxn modelId="{D86EF425-B2DD-48A0-8DC8-F1A28463BF40}" type="presParOf" srcId="{ED744BAA-0668-4F6A-B89A-ED1DEBB44B64}" destId="{79F49CDB-64F9-4084-82B9-F96A687F1297}" srcOrd="6" destOrd="0" presId="urn:microsoft.com/office/officeart/2005/8/layout/vList2"/>
    <dgm:cxn modelId="{2DB43AC0-8DDA-4740-AFF5-CE7DFBECE95C}" type="presParOf" srcId="{ED744BAA-0668-4F6A-B89A-ED1DEBB44B64}" destId="{F4AA820B-A93E-41D0-B3B0-47A2A78C1199}" srcOrd="7" destOrd="0" presId="urn:microsoft.com/office/officeart/2005/8/layout/vList2"/>
    <dgm:cxn modelId="{0D80C55F-4E25-4608-99CF-57582A4E972C}" type="presParOf" srcId="{ED744BAA-0668-4F6A-B89A-ED1DEBB44B64}" destId="{4E57554E-AF35-4F8F-8C26-2B369C12CD46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C052940-4F41-4E8C-9685-A69E02ED9AA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2CFC3184-F789-4C2B-A367-5E1AAD4701BD}">
      <dgm:prSet phldrT="[Tekst]" custT="1"/>
      <dgm:spPr/>
      <dgm:t>
        <a:bodyPr/>
        <a:lstStyle/>
        <a:p>
          <a:r>
            <a:rPr lang="pl-PL" sz="2600" dirty="0" smtClean="0"/>
            <a:t>Luis de </a:t>
          </a:r>
          <a:r>
            <a:rPr lang="pl-PL" sz="2600" dirty="0" err="1" smtClean="0"/>
            <a:t>Cam</a:t>
          </a:r>
          <a:r>
            <a:rPr lang="pl-PL" sz="2600" dirty="0" err="1" smtClean="0">
              <a:latin typeface="Blogger Sans"/>
              <a:ea typeface="Blogger Sans"/>
            </a:rPr>
            <a:t>ões</a:t>
          </a:r>
          <a:endParaRPr lang="pl-PL" sz="2600" dirty="0"/>
        </a:p>
      </dgm:t>
    </dgm:pt>
    <dgm:pt modelId="{E028E54D-EFEF-4BB9-A4BA-EB8F1376E8B9}" type="parTrans" cxnId="{E95AC239-0390-4779-8162-9537F4446A48}">
      <dgm:prSet/>
      <dgm:spPr/>
      <dgm:t>
        <a:bodyPr/>
        <a:lstStyle/>
        <a:p>
          <a:endParaRPr lang="pl-PL"/>
        </a:p>
      </dgm:t>
    </dgm:pt>
    <dgm:pt modelId="{81609D36-BAC2-40FE-A9AF-85F3A5A280D9}" type="sibTrans" cxnId="{E95AC239-0390-4779-8162-9537F4446A48}">
      <dgm:prSet/>
      <dgm:spPr/>
      <dgm:t>
        <a:bodyPr/>
        <a:lstStyle/>
        <a:p>
          <a:endParaRPr lang="pl-PL"/>
        </a:p>
      </dgm:t>
    </dgm:pt>
    <dgm:pt modelId="{48998F21-C695-4F04-907E-314381CFCE07}">
      <dgm:prSet phldrT="[Tekst]" custT="1"/>
      <dgm:spPr/>
      <dgm:t>
        <a:bodyPr/>
        <a:lstStyle/>
        <a:p>
          <a:r>
            <a:rPr lang="pl-PL" sz="2600" dirty="0" err="1" smtClean="0"/>
            <a:t>Jose</a:t>
          </a:r>
          <a:r>
            <a:rPr lang="pl-PL" sz="2600" dirty="0" smtClean="0"/>
            <a:t> </a:t>
          </a:r>
          <a:r>
            <a:rPr lang="pl-PL" sz="2600" dirty="0" err="1" smtClean="0"/>
            <a:t>Saramago</a:t>
          </a:r>
          <a:endParaRPr lang="pl-PL" sz="2600" dirty="0"/>
        </a:p>
      </dgm:t>
    </dgm:pt>
    <dgm:pt modelId="{58F805BB-F1B1-44BF-9A1A-171CCB9DAFFF}" type="parTrans" cxnId="{0A7DFFA6-7C14-42B7-876B-D01489F65248}">
      <dgm:prSet/>
      <dgm:spPr/>
      <dgm:t>
        <a:bodyPr/>
        <a:lstStyle/>
        <a:p>
          <a:endParaRPr lang="pl-PL"/>
        </a:p>
      </dgm:t>
    </dgm:pt>
    <dgm:pt modelId="{B4EBC1B4-93FC-4C25-9990-D441C8C9766E}" type="sibTrans" cxnId="{0A7DFFA6-7C14-42B7-876B-D01489F65248}">
      <dgm:prSet/>
      <dgm:spPr/>
      <dgm:t>
        <a:bodyPr/>
        <a:lstStyle/>
        <a:p>
          <a:endParaRPr lang="pl-PL"/>
        </a:p>
      </dgm:t>
    </dgm:pt>
    <dgm:pt modelId="{4221A229-C1A3-4042-9819-1F5D7BFFA655}" type="pres">
      <dgm:prSet presAssocID="{CC052940-4F41-4E8C-9685-A69E02ED9A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A1997D1-498D-4819-BA8C-A60ED4120BE1}" type="pres">
      <dgm:prSet presAssocID="{2CFC3184-F789-4C2B-A367-5E1AAD4701BD}" presName="compNode" presStyleCnt="0"/>
      <dgm:spPr/>
    </dgm:pt>
    <dgm:pt modelId="{D6B1459B-36C0-4AC3-9A0F-5BE6BCB340A2}" type="pres">
      <dgm:prSet presAssocID="{2CFC3184-F789-4C2B-A367-5E1AAD4701BD}" presName="pictRect" presStyleLbl="node1" presStyleIdx="0" presStyleCnt="2"/>
      <dgm:spPr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594" r="24594"/>
          </a:stretch>
        </a:blipFill>
      </dgm:spPr>
    </dgm:pt>
    <dgm:pt modelId="{37ADB675-57AF-45D4-89F0-90FF4FCFC67E}" type="pres">
      <dgm:prSet presAssocID="{2CFC3184-F789-4C2B-A367-5E1AAD4701BD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0E2150E-5A09-439F-A7F5-0C6A0925D212}" type="pres">
      <dgm:prSet presAssocID="{81609D36-BAC2-40FE-A9AF-85F3A5A280D9}" presName="sibTrans" presStyleLbl="sibTrans2D1" presStyleIdx="0" presStyleCnt="0"/>
      <dgm:spPr/>
      <dgm:t>
        <a:bodyPr/>
        <a:lstStyle/>
        <a:p>
          <a:endParaRPr lang="pl-PL"/>
        </a:p>
      </dgm:t>
    </dgm:pt>
    <dgm:pt modelId="{006628E9-A5D2-496D-BEF5-92DFBCAC9520}" type="pres">
      <dgm:prSet presAssocID="{48998F21-C695-4F04-907E-314381CFCE07}" presName="compNode" presStyleCnt="0"/>
      <dgm:spPr/>
    </dgm:pt>
    <dgm:pt modelId="{0A88B27D-2773-4315-959D-0B43768D0EE5}" type="pres">
      <dgm:prSet presAssocID="{48998F21-C695-4F04-907E-314381CFCE07}" presName="pictRect" presStyleLbl="node1" presStyleIdx="1" presStyleCnt="2"/>
      <dgm:spPr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087" r="22087"/>
          </a:stretch>
        </a:blipFill>
      </dgm:spPr>
      <dgm:t>
        <a:bodyPr/>
        <a:lstStyle/>
        <a:p>
          <a:endParaRPr lang="pl-PL"/>
        </a:p>
      </dgm:t>
    </dgm:pt>
    <dgm:pt modelId="{93957BC2-22D7-410B-89F1-15DFA4BAED0E}" type="pres">
      <dgm:prSet presAssocID="{48998F21-C695-4F04-907E-314381CFCE07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A7DFFA6-7C14-42B7-876B-D01489F65248}" srcId="{CC052940-4F41-4E8C-9685-A69E02ED9AA7}" destId="{48998F21-C695-4F04-907E-314381CFCE07}" srcOrd="1" destOrd="0" parTransId="{58F805BB-F1B1-44BF-9A1A-171CCB9DAFFF}" sibTransId="{B4EBC1B4-93FC-4C25-9990-D441C8C9766E}"/>
    <dgm:cxn modelId="{2BDF54ED-B3A9-40AD-A8B2-DDAF88EED25A}" type="presOf" srcId="{81609D36-BAC2-40FE-A9AF-85F3A5A280D9}" destId="{E0E2150E-5A09-439F-A7F5-0C6A0925D212}" srcOrd="0" destOrd="0" presId="urn:microsoft.com/office/officeart/2005/8/layout/pList1"/>
    <dgm:cxn modelId="{A16FEF5B-0707-4339-A3DC-9CB76233487F}" type="presOf" srcId="{48998F21-C695-4F04-907E-314381CFCE07}" destId="{93957BC2-22D7-410B-89F1-15DFA4BAED0E}" srcOrd="0" destOrd="0" presId="urn:microsoft.com/office/officeart/2005/8/layout/pList1"/>
    <dgm:cxn modelId="{FF0B85F2-3ECC-4CA5-A875-D5BB232C95B6}" type="presOf" srcId="{2CFC3184-F789-4C2B-A367-5E1AAD4701BD}" destId="{37ADB675-57AF-45D4-89F0-90FF4FCFC67E}" srcOrd="0" destOrd="0" presId="urn:microsoft.com/office/officeart/2005/8/layout/pList1"/>
    <dgm:cxn modelId="{E95AC239-0390-4779-8162-9537F4446A48}" srcId="{CC052940-4F41-4E8C-9685-A69E02ED9AA7}" destId="{2CFC3184-F789-4C2B-A367-5E1AAD4701BD}" srcOrd="0" destOrd="0" parTransId="{E028E54D-EFEF-4BB9-A4BA-EB8F1376E8B9}" sibTransId="{81609D36-BAC2-40FE-A9AF-85F3A5A280D9}"/>
    <dgm:cxn modelId="{4E780F7D-7775-4C11-8BE7-73B5B25BAF1A}" type="presOf" srcId="{CC052940-4F41-4E8C-9685-A69E02ED9AA7}" destId="{4221A229-C1A3-4042-9819-1F5D7BFFA655}" srcOrd="0" destOrd="0" presId="urn:microsoft.com/office/officeart/2005/8/layout/pList1"/>
    <dgm:cxn modelId="{C3E9706F-F2F1-40F0-8FB8-40255884141A}" type="presParOf" srcId="{4221A229-C1A3-4042-9819-1F5D7BFFA655}" destId="{5A1997D1-498D-4819-BA8C-A60ED4120BE1}" srcOrd="0" destOrd="0" presId="urn:microsoft.com/office/officeart/2005/8/layout/pList1"/>
    <dgm:cxn modelId="{D4BACC3E-5F04-4C2F-9947-FC1BD35BDB1E}" type="presParOf" srcId="{5A1997D1-498D-4819-BA8C-A60ED4120BE1}" destId="{D6B1459B-36C0-4AC3-9A0F-5BE6BCB340A2}" srcOrd="0" destOrd="0" presId="urn:microsoft.com/office/officeart/2005/8/layout/pList1"/>
    <dgm:cxn modelId="{98025A5B-CBEA-4164-964A-FBC1F2F2604F}" type="presParOf" srcId="{5A1997D1-498D-4819-BA8C-A60ED4120BE1}" destId="{37ADB675-57AF-45D4-89F0-90FF4FCFC67E}" srcOrd="1" destOrd="0" presId="urn:microsoft.com/office/officeart/2005/8/layout/pList1"/>
    <dgm:cxn modelId="{347B418C-9950-4D0D-AFFE-B9BAAA3BFD3A}" type="presParOf" srcId="{4221A229-C1A3-4042-9819-1F5D7BFFA655}" destId="{E0E2150E-5A09-439F-A7F5-0C6A0925D212}" srcOrd="1" destOrd="0" presId="urn:microsoft.com/office/officeart/2005/8/layout/pList1"/>
    <dgm:cxn modelId="{6D84A501-D28E-48F5-BD2E-3600A055BA2A}" type="presParOf" srcId="{4221A229-C1A3-4042-9819-1F5D7BFFA655}" destId="{006628E9-A5D2-496D-BEF5-92DFBCAC9520}" srcOrd="2" destOrd="0" presId="urn:microsoft.com/office/officeart/2005/8/layout/pList1"/>
    <dgm:cxn modelId="{AEFF4CF0-36F3-459B-9923-F5079A8E7572}" type="presParOf" srcId="{006628E9-A5D2-496D-BEF5-92DFBCAC9520}" destId="{0A88B27D-2773-4315-959D-0B43768D0EE5}" srcOrd="0" destOrd="0" presId="urn:microsoft.com/office/officeart/2005/8/layout/pList1"/>
    <dgm:cxn modelId="{2BAF7289-B2F9-442B-A353-56B57993A06E}" type="presParOf" srcId="{006628E9-A5D2-496D-BEF5-92DFBCAC9520}" destId="{93957BC2-22D7-410B-89F1-15DFA4BAED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E94D9B-732E-465B-BB2B-87ED0AC2FCB1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4A6B009-C94E-47B3-9E36-DC307AE0BA34}">
      <dgm:prSet phldrT="[Tekst]" custT="1"/>
      <dgm:spPr/>
      <dgm:t>
        <a:bodyPr/>
        <a:lstStyle/>
        <a:p>
          <a:r>
            <a:rPr lang="pl-PL" sz="2600" dirty="0" smtClean="0"/>
            <a:t>SL </a:t>
          </a:r>
          <a:r>
            <a:rPr lang="pl-PL" sz="2600" dirty="0" err="1" smtClean="0"/>
            <a:t>Benfica</a:t>
          </a:r>
          <a:endParaRPr lang="pl-PL" sz="2600" dirty="0"/>
        </a:p>
      </dgm:t>
    </dgm:pt>
    <dgm:pt modelId="{CDE021E0-C4BC-42CA-90E2-099E7DB3D0CE}" type="parTrans" cxnId="{99D28E6A-BCFF-45ED-B449-9BF49238B3FB}">
      <dgm:prSet/>
      <dgm:spPr/>
      <dgm:t>
        <a:bodyPr/>
        <a:lstStyle/>
        <a:p>
          <a:endParaRPr lang="pl-PL"/>
        </a:p>
      </dgm:t>
    </dgm:pt>
    <dgm:pt modelId="{B99A5B58-0313-4248-89D1-6450A2B12B2B}" type="sibTrans" cxnId="{99D28E6A-BCFF-45ED-B449-9BF49238B3FB}">
      <dgm:prSet/>
      <dgm:spPr/>
      <dgm:t>
        <a:bodyPr/>
        <a:lstStyle/>
        <a:p>
          <a:endParaRPr lang="pl-PL"/>
        </a:p>
      </dgm:t>
    </dgm:pt>
    <dgm:pt modelId="{64AD2EE2-5C74-48DE-AF8D-42D469844D1F}">
      <dgm:prSet phldrT="[Tekst]" custT="1"/>
      <dgm:spPr/>
      <dgm:t>
        <a:bodyPr/>
        <a:lstStyle/>
        <a:p>
          <a:r>
            <a:rPr lang="pl-PL" sz="2600" dirty="0" smtClean="0"/>
            <a:t>FC Porto</a:t>
          </a:r>
          <a:endParaRPr lang="pl-PL" sz="2600" dirty="0"/>
        </a:p>
      </dgm:t>
    </dgm:pt>
    <dgm:pt modelId="{07DC48E8-DC25-4034-A304-ED64E76EA33C}" type="parTrans" cxnId="{76DA1AFF-A18D-448A-B36D-C3197F86AE46}">
      <dgm:prSet/>
      <dgm:spPr/>
      <dgm:t>
        <a:bodyPr/>
        <a:lstStyle/>
        <a:p>
          <a:endParaRPr lang="pl-PL"/>
        </a:p>
      </dgm:t>
    </dgm:pt>
    <dgm:pt modelId="{B570BBD2-4207-43CB-A36E-2170BA261FB5}" type="sibTrans" cxnId="{76DA1AFF-A18D-448A-B36D-C3197F86AE46}">
      <dgm:prSet/>
      <dgm:spPr/>
      <dgm:t>
        <a:bodyPr/>
        <a:lstStyle/>
        <a:p>
          <a:endParaRPr lang="pl-PL"/>
        </a:p>
      </dgm:t>
    </dgm:pt>
    <dgm:pt modelId="{89EBACDF-9947-4D46-A46E-8BA448313765}">
      <dgm:prSet phldrT="[Tekst]" custT="1"/>
      <dgm:spPr/>
      <dgm:t>
        <a:bodyPr/>
        <a:lstStyle/>
        <a:p>
          <a:r>
            <a:rPr lang="pl-PL" sz="2600" dirty="0" err="1" smtClean="0"/>
            <a:t>Sporting</a:t>
          </a:r>
          <a:r>
            <a:rPr lang="pl-PL" sz="2600" dirty="0" smtClean="0"/>
            <a:t> CP</a:t>
          </a:r>
          <a:endParaRPr lang="pl-PL" sz="2600" dirty="0"/>
        </a:p>
      </dgm:t>
    </dgm:pt>
    <dgm:pt modelId="{15E4AB93-F419-478B-8090-E31AF8E0DBB9}" type="parTrans" cxnId="{FA187EDB-FC3C-4734-99EA-C0535B132BB4}">
      <dgm:prSet/>
      <dgm:spPr/>
      <dgm:t>
        <a:bodyPr/>
        <a:lstStyle/>
        <a:p>
          <a:endParaRPr lang="pl-PL"/>
        </a:p>
      </dgm:t>
    </dgm:pt>
    <dgm:pt modelId="{724F2980-2499-4E1F-86C9-985696CD9EB4}" type="sibTrans" cxnId="{FA187EDB-FC3C-4734-99EA-C0535B132BB4}">
      <dgm:prSet/>
      <dgm:spPr/>
      <dgm:t>
        <a:bodyPr/>
        <a:lstStyle/>
        <a:p>
          <a:endParaRPr lang="pl-PL"/>
        </a:p>
      </dgm:t>
    </dgm:pt>
    <dgm:pt modelId="{7239ABB5-E29A-4989-9694-289A8A6EE17F}" type="pres">
      <dgm:prSet presAssocID="{BEE94D9B-732E-465B-BB2B-87ED0AC2FCB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ADCC83BD-BF3D-40EF-9BC1-AF7059AA9BCF}" type="pres">
      <dgm:prSet presAssocID="{44A6B009-C94E-47B3-9E36-DC307AE0BA34}" presName="compNode" presStyleCnt="0"/>
      <dgm:spPr/>
    </dgm:pt>
    <dgm:pt modelId="{872559A1-C06F-4961-ADEC-E62A810B4B73}" type="pres">
      <dgm:prSet presAssocID="{44A6B009-C94E-47B3-9E36-DC307AE0BA34}" presName="pictRect" presStyleLbl="node1" presStyleIdx="0" presStyleCnt="3"/>
      <dgm:spPr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978" r="14978"/>
          </a:stretch>
        </a:blipFill>
      </dgm:spPr>
    </dgm:pt>
    <dgm:pt modelId="{6BB18CED-9962-47F6-ABF0-396B8AB8BE03}" type="pres">
      <dgm:prSet presAssocID="{44A6B009-C94E-47B3-9E36-DC307AE0BA34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59A8FF-B75F-4095-AEDF-8D482DCE26B1}" type="pres">
      <dgm:prSet presAssocID="{B99A5B58-0313-4248-89D1-6450A2B12B2B}" presName="sibTrans" presStyleLbl="sibTrans2D1" presStyleIdx="0" presStyleCnt="0"/>
      <dgm:spPr/>
      <dgm:t>
        <a:bodyPr/>
        <a:lstStyle/>
        <a:p>
          <a:endParaRPr lang="pl-PL"/>
        </a:p>
      </dgm:t>
    </dgm:pt>
    <dgm:pt modelId="{D2988154-815C-45ED-90DE-85A0E52E9F43}" type="pres">
      <dgm:prSet presAssocID="{64AD2EE2-5C74-48DE-AF8D-42D469844D1F}" presName="compNode" presStyleCnt="0"/>
      <dgm:spPr/>
    </dgm:pt>
    <dgm:pt modelId="{2DF59D2D-8623-4B33-84A8-876024AB2857}" type="pres">
      <dgm:prSet presAssocID="{64AD2EE2-5C74-48DE-AF8D-42D469844D1F}" presName="pictRect" presStyleLbl="node1" presStyleIdx="1" presStyleCnt="3"/>
      <dgm:spPr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465" r="24465"/>
          </a:stretch>
        </a:blipFill>
      </dgm:spPr>
    </dgm:pt>
    <dgm:pt modelId="{4C272FDF-D185-4EE8-8ECC-295BBD2812C7}" type="pres">
      <dgm:prSet presAssocID="{64AD2EE2-5C74-48DE-AF8D-42D469844D1F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22CC62-9E94-4EC7-AA5C-3F4E93EB5615}" type="pres">
      <dgm:prSet presAssocID="{B570BBD2-4207-43CB-A36E-2170BA261FB5}" presName="sibTrans" presStyleLbl="sibTrans2D1" presStyleIdx="0" presStyleCnt="0"/>
      <dgm:spPr/>
      <dgm:t>
        <a:bodyPr/>
        <a:lstStyle/>
        <a:p>
          <a:endParaRPr lang="pl-PL"/>
        </a:p>
      </dgm:t>
    </dgm:pt>
    <dgm:pt modelId="{EF11C12A-F273-4180-AECF-453A24CCC35B}" type="pres">
      <dgm:prSet presAssocID="{89EBACDF-9947-4D46-A46E-8BA448313765}" presName="compNode" presStyleCnt="0"/>
      <dgm:spPr/>
    </dgm:pt>
    <dgm:pt modelId="{BEA63A00-7182-48B1-8E2A-C0BD2025F902}" type="pres">
      <dgm:prSet presAssocID="{89EBACDF-9947-4D46-A46E-8BA448313765}" presName="pictRect" presStyleLbl="node1" presStyleIdx="2" presStyleCnt="3"/>
      <dgm:spPr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335" r="24335"/>
          </a:stretch>
        </a:blipFill>
      </dgm:spPr>
    </dgm:pt>
    <dgm:pt modelId="{F5808759-2EE0-4C45-ACD1-2F1642D15F3A}" type="pres">
      <dgm:prSet presAssocID="{89EBACDF-9947-4D46-A46E-8BA448313765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6DA1AFF-A18D-448A-B36D-C3197F86AE46}" srcId="{BEE94D9B-732E-465B-BB2B-87ED0AC2FCB1}" destId="{64AD2EE2-5C74-48DE-AF8D-42D469844D1F}" srcOrd="1" destOrd="0" parTransId="{07DC48E8-DC25-4034-A304-ED64E76EA33C}" sibTransId="{B570BBD2-4207-43CB-A36E-2170BA261FB5}"/>
    <dgm:cxn modelId="{69B50EE9-C643-429C-8619-D9495AC06572}" type="presOf" srcId="{BEE94D9B-732E-465B-BB2B-87ED0AC2FCB1}" destId="{7239ABB5-E29A-4989-9694-289A8A6EE17F}" srcOrd="0" destOrd="0" presId="urn:microsoft.com/office/officeart/2005/8/layout/pList1"/>
    <dgm:cxn modelId="{93990541-AA7C-4366-9774-B5A8948E8CF2}" type="presOf" srcId="{89EBACDF-9947-4D46-A46E-8BA448313765}" destId="{F5808759-2EE0-4C45-ACD1-2F1642D15F3A}" srcOrd="0" destOrd="0" presId="urn:microsoft.com/office/officeart/2005/8/layout/pList1"/>
    <dgm:cxn modelId="{53319FEC-2D33-441E-B5D4-42C94F099AB8}" type="presOf" srcId="{64AD2EE2-5C74-48DE-AF8D-42D469844D1F}" destId="{4C272FDF-D185-4EE8-8ECC-295BBD2812C7}" srcOrd="0" destOrd="0" presId="urn:microsoft.com/office/officeart/2005/8/layout/pList1"/>
    <dgm:cxn modelId="{2F995E8E-BEB2-44D7-BBD8-B63A2441A4C7}" type="presOf" srcId="{B570BBD2-4207-43CB-A36E-2170BA261FB5}" destId="{3C22CC62-9E94-4EC7-AA5C-3F4E93EB5615}" srcOrd="0" destOrd="0" presId="urn:microsoft.com/office/officeart/2005/8/layout/pList1"/>
    <dgm:cxn modelId="{D8022C98-D594-4259-AE2A-B12E8BD6904C}" type="presOf" srcId="{B99A5B58-0313-4248-89D1-6450A2B12B2B}" destId="{B059A8FF-B75F-4095-AEDF-8D482DCE26B1}" srcOrd="0" destOrd="0" presId="urn:microsoft.com/office/officeart/2005/8/layout/pList1"/>
    <dgm:cxn modelId="{F19B132E-39B5-4D50-AD13-DE0A07C194CE}" type="presOf" srcId="{44A6B009-C94E-47B3-9E36-DC307AE0BA34}" destId="{6BB18CED-9962-47F6-ABF0-396B8AB8BE03}" srcOrd="0" destOrd="0" presId="urn:microsoft.com/office/officeart/2005/8/layout/pList1"/>
    <dgm:cxn modelId="{99D28E6A-BCFF-45ED-B449-9BF49238B3FB}" srcId="{BEE94D9B-732E-465B-BB2B-87ED0AC2FCB1}" destId="{44A6B009-C94E-47B3-9E36-DC307AE0BA34}" srcOrd="0" destOrd="0" parTransId="{CDE021E0-C4BC-42CA-90E2-099E7DB3D0CE}" sibTransId="{B99A5B58-0313-4248-89D1-6450A2B12B2B}"/>
    <dgm:cxn modelId="{FA187EDB-FC3C-4734-99EA-C0535B132BB4}" srcId="{BEE94D9B-732E-465B-BB2B-87ED0AC2FCB1}" destId="{89EBACDF-9947-4D46-A46E-8BA448313765}" srcOrd="2" destOrd="0" parTransId="{15E4AB93-F419-478B-8090-E31AF8E0DBB9}" sibTransId="{724F2980-2499-4E1F-86C9-985696CD9EB4}"/>
    <dgm:cxn modelId="{F59A158A-E700-4EE1-8D70-7D8F25B6FEC8}" type="presParOf" srcId="{7239ABB5-E29A-4989-9694-289A8A6EE17F}" destId="{ADCC83BD-BF3D-40EF-9BC1-AF7059AA9BCF}" srcOrd="0" destOrd="0" presId="urn:microsoft.com/office/officeart/2005/8/layout/pList1"/>
    <dgm:cxn modelId="{2CB8B6A5-A222-4D91-860B-8916D76EDE23}" type="presParOf" srcId="{ADCC83BD-BF3D-40EF-9BC1-AF7059AA9BCF}" destId="{872559A1-C06F-4961-ADEC-E62A810B4B73}" srcOrd="0" destOrd="0" presId="urn:microsoft.com/office/officeart/2005/8/layout/pList1"/>
    <dgm:cxn modelId="{6BD39FF9-7B43-4776-8316-981BFFAD9FB4}" type="presParOf" srcId="{ADCC83BD-BF3D-40EF-9BC1-AF7059AA9BCF}" destId="{6BB18CED-9962-47F6-ABF0-396B8AB8BE03}" srcOrd="1" destOrd="0" presId="urn:microsoft.com/office/officeart/2005/8/layout/pList1"/>
    <dgm:cxn modelId="{E80D28B8-89E3-4412-AD8D-088FA0F88DA3}" type="presParOf" srcId="{7239ABB5-E29A-4989-9694-289A8A6EE17F}" destId="{B059A8FF-B75F-4095-AEDF-8D482DCE26B1}" srcOrd="1" destOrd="0" presId="urn:microsoft.com/office/officeart/2005/8/layout/pList1"/>
    <dgm:cxn modelId="{386C5E8E-67E2-4BD2-BCD7-902DA4D83EA8}" type="presParOf" srcId="{7239ABB5-E29A-4989-9694-289A8A6EE17F}" destId="{D2988154-815C-45ED-90DE-85A0E52E9F43}" srcOrd="2" destOrd="0" presId="urn:microsoft.com/office/officeart/2005/8/layout/pList1"/>
    <dgm:cxn modelId="{A877164D-4B9A-451E-BA17-9EFF86670E84}" type="presParOf" srcId="{D2988154-815C-45ED-90DE-85A0E52E9F43}" destId="{2DF59D2D-8623-4B33-84A8-876024AB2857}" srcOrd="0" destOrd="0" presId="urn:microsoft.com/office/officeart/2005/8/layout/pList1"/>
    <dgm:cxn modelId="{CF398890-8C95-4B90-BCE1-992AB2949960}" type="presParOf" srcId="{D2988154-815C-45ED-90DE-85A0E52E9F43}" destId="{4C272FDF-D185-4EE8-8ECC-295BBD2812C7}" srcOrd="1" destOrd="0" presId="urn:microsoft.com/office/officeart/2005/8/layout/pList1"/>
    <dgm:cxn modelId="{7B5A71BC-C009-4329-B918-E056D7D13BA0}" type="presParOf" srcId="{7239ABB5-E29A-4989-9694-289A8A6EE17F}" destId="{3C22CC62-9E94-4EC7-AA5C-3F4E93EB5615}" srcOrd="3" destOrd="0" presId="urn:microsoft.com/office/officeart/2005/8/layout/pList1"/>
    <dgm:cxn modelId="{A5CA754C-1A1A-4238-B82B-01A62E53B65C}" type="presParOf" srcId="{7239ABB5-E29A-4989-9694-289A8A6EE17F}" destId="{EF11C12A-F273-4180-AECF-453A24CCC35B}" srcOrd="4" destOrd="0" presId="urn:microsoft.com/office/officeart/2005/8/layout/pList1"/>
    <dgm:cxn modelId="{5B41B4A8-CA1F-4AD8-B008-F749040A1669}" type="presParOf" srcId="{EF11C12A-F273-4180-AECF-453A24CCC35B}" destId="{BEA63A00-7182-48B1-8E2A-C0BD2025F902}" srcOrd="0" destOrd="0" presId="urn:microsoft.com/office/officeart/2005/8/layout/pList1"/>
    <dgm:cxn modelId="{98650DB4-1C4B-4667-9FEC-98A27C4EBD8D}" type="presParOf" srcId="{EF11C12A-F273-4180-AECF-453A24CCC35B}" destId="{F5808759-2EE0-4C45-ACD1-2F1642D15F3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F4D59E6-1FF5-42BB-82C7-79FE01690330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30185FB-917A-44E0-9D0D-11FF4AEE972D}">
      <dgm:prSet phldrT="[Tekst]" custT="1"/>
      <dgm:spPr/>
      <dgm:t>
        <a:bodyPr/>
        <a:lstStyle/>
        <a:p>
          <a:r>
            <a:rPr lang="pl-PL" sz="2600" dirty="0" err="1" smtClean="0"/>
            <a:t>Bife</a:t>
          </a:r>
          <a:endParaRPr lang="pl-PL" sz="2600" dirty="0"/>
        </a:p>
      </dgm:t>
    </dgm:pt>
    <dgm:pt modelId="{5B43AF73-6C06-459D-A20A-94722F92652B}" type="parTrans" cxnId="{BB3C2D46-1409-4D4C-AE4D-C0C59FF5D571}">
      <dgm:prSet/>
      <dgm:spPr/>
      <dgm:t>
        <a:bodyPr/>
        <a:lstStyle/>
        <a:p>
          <a:endParaRPr lang="pl-PL"/>
        </a:p>
      </dgm:t>
    </dgm:pt>
    <dgm:pt modelId="{5A863F2E-4544-4D8B-9293-171FA74AD747}" type="sibTrans" cxnId="{BB3C2D46-1409-4D4C-AE4D-C0C59FF5D571}">
      <dgm:prSet/>
      <dgm:spPr/>
      <dgm:t>
        <a:bodyPr/>
        <a:lstStyle/>
        <a:p>
          <a:endParaRPr lang="pl-PL"/>
        </a:p>
      </dgm:t>
    </dgm:pt>
    <dgm:pt modelId="{8C05C85B-EC6D-4AEF-966E-C0AA1A1B1EA3}">
      <dgm:prSet phldrT="[Tekst]" custT="1"/>
      <dgm:spPr/>
      <dgm:t>
        <a:bodyPr/>
        <a:lstStyle/>
        <a:p>
          <a:r>
            <a:rPr lang="pl-PL" sz="2600" dirty="0" smtClean="0"/>
            <a:t>Pica-</a:t>
          </a:r>
          <a:r>
            <a:rPr lang="pl-PL" sz="2600" dirty="0" err="1" smtClean="0"/>
            <a:t>pau</a:t>
          </a:r>
          <a:endParaRPr lang="pl-PL" sz="2600" dirty="0"/>
        </a:p>
      </dgm:t>
    </dgm:pt>
    <dgm:pt modelId="{941915B3-268A-4075-BFDF-993AC5AD751C}" type="parTrans" cxnId="{E5C43DF7-8C0A-4DBA-BC05-C2EA589591D7}">
      <dgm:prSet/>
      <dgm:spPr/>
      <dgm:t>
        <a:bodyPr/>
        <a:lstStyle/>
        <a:p>
          <a:endParaRPr lang="pl-PL"/>
        </a:p>
      </dgm:t>
    </dgm:pt>
    <dgm:pt modelId="{98AA6BC6-8463-4F19-B454-1A7E771BB27D}" type="sibTrans" cxnId="{E5C43DF7-8C0A-4DBA-BC05-C2EA589591D7}">
      <dgm:prSet/>
      <dgm:spPr/>
      <dgm:t>
        <a:bodyPr/>
        <a:lstStyle/>
        <a:p>
          <a:endParaRPr lang="pl-PL"/>
        </a:p>
      </dgm:t>
    </dgm:pt>
    <dgm:pt modelId="{A79828C4-A75A-4317-86BD-7A425F4C7F62}">
      <dgm:prSet phldrT="[Tekst]" custT="1"/>
      <dgm:spPr/>
      <dgm:t>
        <a:bodyPr/>
        <a:lstStyle/>
        <a:p>
          <a:r>
            <a:rPr lang="pl-PL" sz="2600" dirty="0" err="1" smtClean="0"/>
            <a:t>Morcela</a:t>
          </a:r>
          <a:r>
            <a:rPr lang="pl-PL" sz="2600" dirty="0" smtClean="0"/>
            <a:t> </a:t>
          </a:r>
          <a:r>
            <a:rPr lang="pl-PL" sz="2600" dirty="0" err="1" smtClean="0"/>
            <a:t>frita</a:t>
          </a:r>
          <a:r>
            <a:rPr lang="pl-PL" sz="2600" dirty="0" smtClean="0"/>
            <a:t> com ananas</a:t>
          </a:r>
          <a:endParaRPr lang="pl-PL" sz="2600" dirty="0"/>
        </a:p>
      </dgm:t>
    </dgm:pt>
    <dgm:pt modelId="{C5E8F8AA-C197-48D0-BB2D-7291FEE7B1B9}" type="parTrans" cxnId="{F2C2FC45-A54D-47BC-BB98-23AA4CADB7F7}">
      <dgm:prSet/>
      <dgm:spPr/>
      <dgm:t>
        <a:bodyPr/>
        <a:lstStyle/>
        <a:p>
          <a:endParaRPr lang="pl-PL"/>
        </a:p>
      </dgm:t>
    </dgm:pt>
    <dgm:pt modelId="{5312A173-5D74-4CA5-9705-65E539E9EF5D}" type="sibTrans" cxnId="{F2C2FC45-A54D-47BC-BB98-23AA4CADB7F7}">
      <dgm:prSet/>
      <dgm:spPr/>
      <dgm:t>
        <a:bodyPr/>
        <a:lstStyle/>
        <a:p>
          <a:endParaRPr lang="pl-PL"/>
        </a:p>
      </dgm:t>
    </dgm:pt>
    <dgm:pt modelId="{1BC231A0-7552-4EE2-92FF-8B48769B7271}" type="pres">
      <dgm:prSet presAssocID="{7F4D59E6-1FF5-42BB-82C7-79FE0169033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F868F03-3FBA-4B85-8839-C1C801D3E0CC}" type="pres">
      <dgm:prSet presAssocID="{C30185FB-917A-44E0-9D0D-11FF4AEE972D}" presName="compNode" presStyleCnt="0"/>
      <dgm:spPr/>
    </dgm:pt>
    <dgm:pt modelId="{2D0962B5-F14B-4306-8FFA-11153D73C62B}" type="pres">
      <dgm:prSet presAssocID="{C30185FB-917A-44E0-9D0D-11FF4AEE972D}" presName="pictRect" presStyleLbl="node1" presStyleIdx="0" presStyleCnt="3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474" r="-1474"/>
          </a:stretch>
        </a:blipFill>
      </dgm:spPr>
    </dgm:pt>
    <dgm:pt modelId="{5ED91372-AEE0-4BAF-A889-C9471B4CFC8F}" type="pres">
      <dgm:prSet presAssocID="{C30185FB-917A-44E0-9D0D-11FF4AEE972D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23FFB0-4014-4BB8-B707-232F140A3DFC}" type="pres">
      <dgm:prSet presAssocID="{5A863F2E-4544-4D8B-9293-171FA74AD747}" presName="sibTrans" presStyleLbl="sibTrans2D1" presStyleIdx="0" presStyleCnt="0"/>
      <dgm:spPr/>
      <dgm:t>
        <a:bodyPr/>
        <a:lstStyle/>
        <a:p>
          <a:endParaRPr lang="pl-PL"/>
        </a:p>
      </dgm:t>
    </dgm:pt>
    <dgm:pt modelId="{A3014CF1-8E2A-42EC-B8AB-E577CDA3779D}" type="pres">
      <dgm:prSet presAssocID="{8C05C85B-EC6D-4AEF-966E-C0AA1A1B1EA3}" presName="compNode" presStyleCnt="0"/>
      <dgm:spPr/>
    </dgm:pt>
    <dgm:pt modelId="{14D5EF9D-3C8F-42C5-9855-622AB8DC642B}" type="pres">
      <dgm:prSet presAssocID="{8C05C85B-EC6D-4AEF-966E-C0AA1A1B1EA3}" presName="pictRect" presStyleLbl="node1" presStyleIdx="1" presStyleCnt="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0A15463-2DD3-4858-AD4B-4A1356AA1761}" type="pres">
      <dgm:prSet presAssocID="{8C05C85B-EC6D-4AEF-966E-C0AA1A1B1EA3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742CC8-0471-4DC1-BD8B-45F4EC128316}" type="pres">
      <dgm:prSet presAssocID="{98AA6BC6-8463-4F19-B454-1A7E771BB27D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00AE30F-3166-4520-B841-8762755AB184}" type="pres">
      <dgm:prSet presAssocID="{A79828C4-A75A-4317-86BD-7A425F4C7F62}" presName="compNode" presStyleCnt="0"/>
      <dgm:spPr/>
    </dgm:pt>
    <dgm:pt modelId="{1C0C0E07-C353-42AF-845A-ECDD92DF9565}" type="pres">
      <dgm:prSet presAssocID="{A79828C4-A75A-4317-86BD-7A425F4C7F62}" presName="pictRect" presStyleLbl="node1" presStyleIdx="2" presStyleCnt="3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9EE8A3B-6CC6-402F-8ECD-587DD7670C69}" type="pres">
      <dgm:prSet presAssocID="{A79828C4-A75A-4317-86BD-7A425F4C7F62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E878461-B409-4AD6-9D40-4499C227E448}" type="presOf" srcId="{A79828C4-A75A-4317-86BD-7A425F4C7F62}" destId="{09EE8A3B-6CC6-402F-8ECD-587DD7670C69}" srcOrd="0" destOrd="0" presId="urn:microsoft.com/office/officeart/2005/8/layout/pList1"/>
    <dgm:cxn modelId="{7C43A677-85AD-491E-B18E-736BBFDE7E69}" type="presOf" srcId="{7F4D59E6-1FF5-42BB-82C7-79FE01690330}" destId="{1BC231A0-7552-4EE2-92FF-8B48769B7271}" srcOrd="0" destOrd="0" presId="urn:microsoft.com/office/officeart/2005/8/layout/pList1"/>
    <dgm:cxn modelId="{BB3C2D46-1409-4D4C-AE4D-C0C59FF5D571}" srcId="{7F4D59E6-1FF5-42BB-82C7-79FE01690330}" destId="{C30185FB-917A-44E0-9D0D-11FF4AEE972D}" srcOrd="0" destOrd="0" parTransId="{5B43AF73-6C06-459D-A20A-94722F92652B}" sibTransId="{5A863F2E-4544-4D8B-9293-171FA74AD747}"/>
    <dgm:cxn modelId="{3AF8F3BF-699C-4924-8EFF-5C046426581F}" type="presOf" srcId="{5A863F2E-4544-4D8B-9293-171FA74AD747}" destId="{B123FFB0-4014-4BB8-B707-232F140A3DFC}" srcOrd="0" destOrd="0" presId="urn:microsoft.com/office/officeart/2005/8/layout/pList1"/>
    <dgm:cxn modelId="{E5C43DF7-8C0A-4DBA-BC05-C2EA589591D7}" srcId="{7F4D59E6-1FF5-42BB-82C7-79FE01690330}" destId="{8C05C85B-EC6D-4AEF-966E-C0AA1A1B1EA3}" srcOrd="1" destOrd="0" parTransId="{941915B3-268A-4075-BFDF-993AC5AD751C}" sibTransId="{98AA6BC6-8463-4F19-B454-1A7E771BB27D}"/>
    <dgm:cxn modelId="{B973BB02-0123-4B37-BAA6-034223EED9CE}" type="presOf" srcId="{C30185FB-917A-44E0-9D0D-11FF4AEE972D}" destId="{5ED91372-AEE0-4BAF-A889-C9471B4CFC8F}" srcOrd="0" destOrd="0" presId="urn:microsoft.com/office/officeart/2005/8/layout/pList1"/>
    <dgm:cxn modelId="{F5E6CE6B-AEBE-416D-AF6D-F46540A8B1DB}" type="presOf" srcId="{8C05C85B-EC6D-4AEF-966E-C0AA1A1B1EA3}" destId="{F0A15463-2DD3-4858-AD4B-4A1356AA1761}" srcOrd="0" destOrd="0" presId="urn:microsoft.com/office/officeart/2005/8/layout/pList1"/>
    <dgm:cxn modelId="{4A1786F4-3335-4358-882B-B1753E2CE2CF}" type="presOf" srcId="{98AA6BC6-8463-4F19-B454-1A7E771BB27D}" destId="{96742CC8-0471-4DC1-BD8B-45F4EC128316}" srcOrd="0" destOrd="0" presId="urn:microsoft.com/office/officeart/2005/8/layout/pList1"/>
    <dgm:cxn modelId="{F2C2FC45-A54D-47BC-BB98-23AA4CADB7F7}" srcId="{7F4D59E6-1FF5-42BB-82C7-79FE01690330}" destId="{A79828C4-A75A-4317-86BD-7A425F4C7F62}" srcOrd="2" destOrd="0" parTransId="{C5E8F8AA-C197-48D0-BB2D-7291FEE7B1B9}" sibTransId="{5312A173-5D74-4CA5-9705-65E539E9EF5D}"/>
    <dgm:cxn modelId="{336EB589-2B5C-43E3-B88E-ED5F9A7E8C71}" type="presParOf" srcId="{1BC231A0-7552-4EE2-92FF-8B48769B7271}" destId="{5F868F03-3FBA-4B85-8839-C1C801D3E0CC}" srcOrd="0" destOrd="0" presId="urn:microsoft.com/office/officeart/2005/8/layout/pList1"/>
    <dgm:cxn modelId="{EFA15CA1-FDCC-496C-9731-8BDB781EB9F5}" type="presParOf" srcId="{5F868F03-3FBA-4B85-8839-C1C801D3E0CC}" destId="{2D0962B5-F14B-4306-8FFA-11153D73C62B}" srcOrd="0" destOrd="0" presId="urn:microsoft.com/office/officeart/2005/8/layout/pList1"/>
    <dgm:cxn modelId="{C1D35D3B-10CC-4224-908C-24E7D9147FD1}" type="presParOf" srcId="{5F868F03-3FBA-4B85-8839-C1C801D3E0CC}" destId="{5ED91372-AEE0-4BAF-A889-C9471B4CFC8F}" srcOrd="1" destOrd="0" presId="urn:microsoft.com/office/officeart/2005/8/layout/pList1"/>
    <dgm:cxn modelId="{7C773642-8BD9-49EB-95F3-538A94819854}" type="presParOf" srcId="{1BC231A0-7552-4EE2-92FF-8B48769B7271}" destId="{B123FFB0-4014-4BB8-B707-232F140A3DFC}" srcOrd="1" destOrd="0" presId="urn:microsoft.com/office/officeart/2005/8/layout/pList1"/>
    <dgm:cxn modelId="{5953D90A-1A35-4839-8336-3DE2AF4987A0}" type="presParOf" srcId="{1BC231A0-7552-4EE2-92FF-8B48769B7271}" destId="{A3014CF1-8E2A-42EC-B8AB-E577CDA3779D}" srcOrd="2" destOrd="0" presId="urn:microsoft.com/office/officeart/2005/8/layout/pList1"/>
    <dgm:cxn modelId="{D6EC2876-3321-4F90-AAE3-7607A06C1812}" type="presParOf" srcId="{A3014CF1-8E2A-42EC-B8AB-E577CDA3779D}" destId="{14D5EF9D-3C8F-42C5-9855-622AB8DC642B}" srcOrd="0" destOrd="0" presId="urn:microsoft.com/office/officeart/2005/8/layout/pList1"/>
    <dgm:cxn modelId="{64FE41E1-1231-49C1-AE48-A145005DDD19}" type="presParOf" srcId="{A3014CF1-8E2A-42EC-B8AB-E577CDA3779D}" destId="{F0A15463-2DD3-4858-AD4B-4A1356AA1761}" srcOrd="1" destOrd="0" presId="urn:microsoft.com/office/officeart/2005/8/layout/pList1"/>
    <dgm:cxn modelId="{A6EC0C58-7866-48AC-AF2B-870E3B17C943}" type="presParOf" srcId="{1BC231A0-7552-4EE2-92FF-8B48769B7271}" destId="{96742CC8-0471-4DC1-BD8B-45F4EC128316}" srcOrd="3" destOrd="0" presId="urn:microsoft.com/office/officeart/2005/8/layout/pList1"/>
    <dgm:cxn modelId="{1E59F866-4B74-4597-B7EF-72C67D495A3F}" type="presParOf" srcId="{1BC231A0-7552-4EE2-92FF-8B48769B7271}" destId="{500AE30F-3166-4520-B841-8762755AB184}" srcOrd="4" destOrd="0" presId="urn:microsoft.com/office/officeart/2005/8/layout/pList1"/>
    <dgm:cxn modelId="{5C887F68-A51C-487F-85F9-7CB0E7387A85}" type="presParOf" srcId="{500AE30F-3166-4520-B841-8762755AB184}" destId="{1C0C0E07-C353-42AF-845A-ECDD92DF9565}" srcOrd="0" destOrd="0" presId="urn:microsoft.com/office/officeart/2005/8/layout/pList1"/>
    <dgm:cxn modelId="{0753AA18-D7B5-47D9-8ED3-C8264D2AA9F6}" type="presParOf" srcId="{500AE30F-3166-4520-B841-8762755AB184}" destId="{09EE8A3B-6CC6-402F-8ECD-587DD7670C6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607D981-E9B8-4B9D-9526-F49BD9305941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491D35E-92BB-4F5A-A49B-621AF0207252}">
      <dgm:prSet phldrT="[Tekst]" custT="1"/>
      <dgm:spPr/>
      <dgm:t>
        <a:bodyPr/>
        <a:lstStyle/>
        <a:p>
          <a:r>
            <a:rPr lang="pl-PL" sz="2600" dirty="0" err="1" smtClean="0"/>
            <a:t>Bacalhau</a:t>
          </a:r>
          <a:r>
            <a:rPr lang="pl-PL" sz="2600" dirty="0" smtClean="0"/>
            <a:t> no Forto</a:t>
          </a:r>
          <a:endParaRPr lang="pl-PL" sz="2600" dirty="0"/>
        </a:p>
      </dgm:t>
    </dgm:pt>
    <dgm:pt modelId="{2C3B1619-BD56-4A62-8B10-EFBACF57AD32}" type="parTrans" cxnId="{4A750685-5AA5-4A7E-A16C-278CD489C4E5}">
      <dgm:prSet/>
      <dgm:spPr/>
      <dgm:t>
        <a:bodyPr/>
        <a:lstStyle/>
        <a:p>
          <a:endParaRPr lang="pl-PL"/>
        </a:p>
      </dgm:t>
    </dgm:pt>
    <dgm:pt modelId="{2244FF5B-BCB1-43DB-AD9D-5ECCC467176E}" type="sibTrans" cxnId="{4A750685-5AA5-4A7E-A16C-278CD489C4E5}">
      <dgm:prSet/>
      <dgm:spPr/>
      <dgm:t>
        <a:bodyPr/>
        <a:lstStyle/>
        <a:p>
          <a:endParaRPr lang="pl-PL"/>
        </a:p>
      </dgm:t>
    </dgm:pt>
    <dgm:pt modelId="{2D314FDD-B0F2-4DAB-AAE0-4717DA2A8DEA}">
      <dgm:prSet phldrT="[Tekst]" custT="1"/>
      <dgm:spPr/>
      <dgm:t>
        <a:bodyPr/>
        <a:lstStyle/>
        <a:p>
          <a:r>
            <a:rPr lang="pl-PL" sz="2600" dirty="0" err="1" smtClean="0"/>
            <a:t>Sardinhas</a:t>
          </a:r>
          <a:r>
            <a:rPr lang="pl-PL" sz="2600" dirty="0" smtClean="0"/>
            <a:t> </a:t>
          </a:r>
          <a:r>
            <a:rPr lang="pl-PL" sz="2600" dirty="0" err="1" smtClean="0"/>
            <a:t>Assadas</a:t>
          </a:r>
          <a:endParaRPr lang="pl-PL" sz="2600" dirty="0"/>
        </a:p>
      </dgm:t>
    </dgm:pt>
    <dgm:pt modelId="{326B7171-2A26-4A81-AA03-3E8B23AF4DB9}" type="parTrans" cxnId="{46690812-E877-4C7F-9BAE-73B5FDEA1F2B}">
      <dgm:prSet/>
      <dgm:spPr/>
      <dgm:t>
        <a:bodyPr/>
        <a:lstStyle/>
        <a:p>
          <a:endParaRPr lang="pl-PL"/>
        </a:p>
      </dgm:t>
    </dgm:pt>
    <dgm:pt modelId="{0F2B312E-B9A5-4679-8ED9-DF9F6962E977}" type="sibTrans" cxnId="{46690812-E877-4C7F-9BAE-73B5FDEA1F2B}">
      <dgm:prSet/>
      <dgm:spPr/>
      <dgm:t>
        <a:bodyPr/>
        <a:lstStyle/>
        <a:p>
          <a:endParaRPr lang="pl-PL"/>
        </a:p>
      </dgm:t>
    </dgm:pt>
    <dgm:pt modelId="{5358227B-C399-4A16-8CC7-F5609F4BAE63}">
      <dgm:prSet phldrT="[Tekst]" custT="1"/>
      <dgm:spPr/>
      <dgm:t>
        <a:bodyPr/>
        <a:lstStyle/>
        <a:p>
          <a:r>
            <a:rPr lang="pl-PL" sz="2600" dirty="0" err="1" smtClean="0"/>
            <a:t>Salada</a:t>
          </a:r>
          <a:r>
            <a:rPr lang="pl-PL" sz="2600" dirty="0" smtClean="0"/>
            <a:t> de </a:t>
          </a:r>
          <a:r>
            <a:rPr lang="pl-PL" sz="2600" dirty="0" err="1" smtClean="0"/>
            <a:t>Bacalhau</a:t>
          </a:r>
          <a:endParaRPr lang="pl-PL" sz="2600" dirty="0"/>
        </a:p>
      </dgm:t>
    </dgm:pt>
    <dgm:pt modelId="{3427B3A2-8300-41A9-BB6B-0FF2A082F8D3}" type="parTrans" cxnId="{C879635E-11C7-4CFB-BF9F-F5B7D1D55534}">
      <dgm:prSet/>
      <dgm:spPr/>
      <dgm:t>
        <a:bodyPr/>
        <a:lstStyle/>
        <a:p>
          <a:endParaRPr lang="pl-PL"/>
        </a:p>
      </dgm:t>
    </dgm:pt>
    <dgm:pt modelId="{85D09D96-5B3F-4F5F-99A7-24CE14F12E94}" type="sibTrans" cxnId="{C879635E-11C7-4CFB-BF9F-F5B7D1D55534}">
      <dgm:prSet/>
      <dgm:spPr/>
      <dgm:t>
        <a:bodyPr/>
        <a:lstStyle/>
        <a:p>
          <a:endParaRPr lang="pl-PL"/>
        </a:p>
      </dgm:t>
    </dgm:pt>
    <dgm:pt modelId="{74735848-B940-4B4D-B82F-BB31F69B36D6}" type="pres">
      <dgm:prSet presAssocID="{9607D981-E9B8-4B9D-9526-F49BD93059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93BCDCD7-EBB2-47D4-8B25-46B9BBF09AA9}" type="pres">
      <dgm:prSet presAssocID="{9491D35E-92BB-4F5A-A49B-621AF0207252}" presName="compNode" presStyleCnt="0"/>
      <dgm:spPr/>
    </dgm:pt>
    <dgm:pt modelId="{614C8F07-97BC-4F04-B551-ACD16483529E}" type="pres">
      <dgm:prSet presAssocID="{9491D35E-92BB-4F5A-A49B-621AF0207252}" presName="pictRect" presStyleLbl="node1" presStyleIdx="0" presStyleCnt="3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ACE166B-3EB6-4633-B798-5E7EB91E319E}" type="pres">
      <dgm:prSet presAssocID="{9491D35E-92BB-4F5A-A49B-621AF0207252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5084109-F1DE-421E-B801-E09478E2471A}" type="pres">
      <dgm:prSet presAssocID="{2244FF5B-BCB1-43DB-AD9D-5ECCC467176E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0396C60-D337-464A-8468-1A16D4B7E6CD}" type="pres">
      <dgm:prSet presAssocID="{2D314FDD-B0F2-4DAB-AAE0-4717DA2A8DEA}" presName="compNode" presStyleCnt="0"/>
      <dgm:spPr/>
    </dgm:pt>
    <dgm:pt modelId="{CC9A3B93-5363-449C-9F4C-44B004565D8E}" type="pres">
      <dgm:prSet presAssocID="{2D314FDD-B0F2-4DAB-AAE0-4717DA2A8DEA}" presName="pictRect" presStyleLbl="node1" presStyleIdx="1" presStyleCnt="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E7733E8-A333-47BC-B1CD-235F1D8B60D5}" type="pres">
      <dgm:prSet presAssocID="{2D314FDD-B0F2-4DAB-AAE0-4717DA2A8DEA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13FC935-AA0C-445B-AE76-60BB42F281C5}" type="pres">
      <dgm:prSet presAssocID="{0F2B312E-B9A5-4679-8ED9-DF9F6962E977}" presName="sibTrans" presStyleLbl="sibTrans2D1" presStyleIdx="0" presStyleCnt="0"/>
      <dgm:spPr/>
      <dgm:t>
        <a:bodyPr/>
        <a:lstStyle/>
        <a:p>
          <a:endParaRPr lang="pl-PL"/>
        </a:p>
      </dgm:t>
    </dgm:pt>
    <dgm:pt modelId="{FBE18AD5-AA8A-47D4-9FFF-140257241C6C}" type="pres">
      <dgm:prSet presAssocID="{5358227B-C399-4A16-8CC7-F5609F4BAE63}" presName="compNode" presStyleCnt="0"/>
      <dgm:spPr/>
    </dgm:pt>
    <dgm:pt modelId="{F03455AE-D9C8-4E93-8F99-F0C2DA8B2D8D}" type="pres">
      <dgm:prSet presAssocID="{5358227B-C399-4A16-8CC7-F5609F4BAE63}" presName="pictRect" presStyleLbl="node1" presStyleIdx="2" presStyleCnt="3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EA4ABE2-1E99-4FB5-AA1D-FB04CB2FFD8B}" type="pres">
      <dgm:prSet presAssocID="{5358227B-C399-4A16-8CC7-F5609F4BAE63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00FE184-35D6-40AB-80DC-2D1B6A4297BA}" type="presOf" srcId="{9491D35E-92BB-4F5A-A49B-621AF0207252}" destId="{EACE166B-3EB6-4633-B798-5E7EB91E319E}" srcOrd="0" destOrd="0" presId="urn:microsoft.com/office/officeart/2005/8/layout/pList1"/>
    <dgm:cxn modelId="{84F2637D-BAF5-4CD9-8350-26E2E840D542}" type="presOf" srcId="{0F2B312E-B9A5-4679-8ED9-DF9F6962E977}" destId="{813FC935-AA0C-445B-AE76-60BB42F281C5}" srcOrd="0" destOrd="0" presId="urn:microsoft.com/office/officeart/2005/8/layout/pList1"/>
    <dgm:cxn modelId="{123C36CA-1BD4-4DDF-B156-73C55679227F}" type="presOf" srcId="{2244FF5B-BCB1-43DB-AD9D-5ECCC467176E}" destId="{D5084109-F1DE-421E-B801-E09478E2471A}" srcOrd="0" destOrd="0" presId="urn:microsoft.com/office/officeart/2005/8/layout/pList1"/>
    <dgm:cxn modelId="{C879635E-11C7-4CFB-BF9F-F5B7D1D55534}" srcId="{9607D981-E9B8-4B9D-9526-F49BD9305941}" destId="{5358227B-C399-4A16-8CC7-F5609F4BAE63}" srcOrd="2" destOrd="0" parTransId="{3427B3A2-8300-41A9-BB6B-0FF2A082F8D3}" sibTransId="{85D09D96-5B3F-4F5F-99A7-24CE14F12E94}"/>
    <dgm:cxn modelId="{66AC2262-1E3B-45B9-88CE-D71B82F444BD}" type="presOf" srcId="{5358227B-C399-4A16-8CC7-F5609F4BAE63}" destId="{7EA4ABE2-1E99-4FB5-AA1D-FB04CB2FFD8B}" srcOrd="0" destOrd="0" presId="urn:microsoft.com/office/officeart/2005/8/layout/pList1"/>
    <dgm:cxn modelId="{46690812-E877-4C7F-9BAE-73B5FDEA1F2B}" srcId="{9607D981-E9B8-4B9D-9526-F49BD9305941}" destId="{2D314FDD-B0F2-4DAB-AAE0-4717DA2A8DEA}" srcOrd="1" destOrd="0" parTransId="{326B7171-2A26-4A81-AA03-3E8B23AF4DB9}" sibTransId="{0F2B312E-B9A5-4679-8ED9-DF9F6962E977}"/>
    <dgm:cxn modelId="{824443A4-84B6-4DBE-8ED2-0542CB2883B6}" type="presOf" srcId="{2D314FDD-B0F2-4DAB-AAE0-4717DA2A8DEA}" destId="{BE7733E8-A333-47BC-B1CD-235F1D8B60D5}" srcOrd="0" destOrd="0" presId="urn:microsoft.com/office/officeart/2005/8/layout/pList1"/>
    <dgm:cxn modelId="{D53F78E2-10F5-4E8F-A729-6F067A5FB443}" type="presOf" srcId="{9607D981-E9B8-4B9D-9526-F49BD9305941}" destId="{74735848-B940-4B4D-B82F-BB31F69B36D6}" srcOrd="0" destOrd="0" presId="urn:microsoft.com/office/officeart/2005/8/layout/pList1"/>
    <dgm:cxn modelId="{4A750685-5AA5-4A7E-A16C-278CD489C4E5}" srcId="{9607D981-E9B8-4B9D-9526-F49BD9305941}" destId="{9491D35E-92BB-4F5A-A49B-621AF0207252}" srcOrd="0" destOrd="0" parTransId="{2C3B1619-BD56-4A62-8B10-EFBACF57AD32}" sibTransId="{2244FF5B-BCB1-43DB-AD9D-5ECCC467176E}"/>
    <dgm:cxn modelId="{20DB6C19-5B8B-4F8D-8A91-B0FCCD366B74}" type="presParOf" srcId="{74735848-B940-4B4D-B82F-BB31F69B36D6}" destId="{93BCDCD7-EBB2-47D4-8B25-46B9BBF09AA9}" srcOrd="0" destOrd="0" presId="urn:microsoft.com/office/officeart/2005/8/layout/pList1"/>
    <dgm:cxn modelId="{37BD2F47-6E34-4D6D-A42C-371C3435A828}" type="presParOf" srcId="{93BCDCD7-EBB2-47D4-8B25-46B9BBF09AA9}" destId="{614C8F07-97BC-4F04-B551-ACD16483529E}" srcOrd="0" destOrd="0" presId="urn:microsoft.com/office/officeart/2005/8/layout/pList1"/>
    <dgm:cxn modelId="{AD9B9DAF-92F4-4BF9-A94A-12DD0BC7AD43}" type="presParOf" srcId="{93BCDCD7-EBB2-47D4-8B25-46B9BBF09AA9}" destId="{EACE166B-3EB6-4633-B798-5E7EB91E319E}" srcOrd="1" destOrd="0" presId="urn:microsoft.com/office/officeart/2005/8/layout/pList1"/>
    <dgm:cxn modelId="{CE23DCE6-809B-4F04-B076-274557AEB07F}" type="presParOf" srcId="{74735848-B940-4B4D-B82F-BB31F69B36D6}" destId="{D5084109-F1DE-421E-B801-E09478E2471A}" srcOrd="1" destOrd="0" presId="urn:microsoft.com/office/officeart/2005/8/layout/pList1"/>
    <dgm:cxn modelId="{65B52871-DD99-4A58-89AB-497CBB9F5B23}" type="presParOf" srcId="{74735848-B940-4B4D-B82F-BB31F69B36D6}" destId="{50396C60-D337-464A-8468-1A16D4B7E6CD}" srcOrd="2" destOrd="0" presId="urn:microsoft.com/office/officeart/2005/8/layout/pList1"/>
    <dgm:cxn modelId="{651892C4-F8CC-40F5-A625-4493A1530EFE}" type="presParOf" srcId="{50396C60-D337-464A-8468-1A16D4B7E6CD}" destId="{CC9A3B93-5363-449C-9F4C-44B004565D8E}" srcOrd="0" destOrd="0" presId="urn:microsoft.com/office/officeart/2005/8/layout/pList1"/>
    <dgm:cxn modelId="{D265D0A8-C672-433C-9A22-DB5F01D92E1B}" type="presParOf" srcId="{50396C60-D337-464A-8468-1A16D4B7E6CD}" destId="{BE7733E8-A333-47BC-B1CD-235F1D8B60D5}" srcOrd="1" destOrd="0" presId="urn:microsoft.com/office/officeart/2005/8/layout/pList1"/>
    <dgm:cxn modelId="{056A5365-4DD1-445C-B013-4EB681ED5372}" type="presParOf" srcId="{74735848-B940-4B4D-B82F-BB31F69B36D6}" destId="{813FC935-AA0C-445B-AE76-60BB42F281C5}" srcOrd="3" destOrd="0" presId="urn:microsoft.com/office/officeart/2005/8/layout/pList1"/>
    <dgm:cxn modelId="{45B6ABC8-FC15-4894-BB8D-9D23A78B94F4}" type="presParOf" srcId="{74735848-B940-4B4D-B82F-BB31F69B36D6}" destId="{FBE18AD5-AA8A-47D4-9FFF-140257241C6C}" srcOrd="4" destOrd="0" presId="urn:microsoft.com/office/officeart/2005/8/layout/pList1"/>
    <dgm:cxn modelId="{0F44C1BA-647B-46D3-A4F0-8060C458A107}" type="presParOf" srcId="{FBE18AD5-AA8A-47D4-9FFF-140257241C6C}" destId="{F03455AE-D9C8-4E93-8F99-F0C2DA8B2D8D}" srcOrd="0" destOrd="0" presId="urn:microsoft.com/office/officeart/2005/8/layout/pList1"/>
    <dgm:cxn modelId="{B0196359-7BC1-4BB1-AB74-4FED96604EBC}" type="presParOf" srcId="{FBE18AD5-AA8A-47D4-9FFF-140257241C6C}" destId="{7EA4ABE2-1E99-4FB5-AA1D-FB04CB2FFD8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3726B11-D14C-4964-9647-21F1634F6A0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6BD9E1A-995B-457F-873C-359A87B44A03}">
      <dgm:prSet phldrT="[Tekst]" custT="1"/>
      <dgm:spPr/>
      <dgm:t>
        <a:bodyPr/>
        <a:lstStyle/>
        <a:p>
          <a:r>
            <a:rPr lang="pl-PL" sz="2600" dirty="0" err="1" smtClean="0"/>
            <a:t>Crab</a:t>
          </a:r>
          <a:r>
            <a:rPr lang="pl-PL" sz="2600" dirty="0" smtClean="0"/>
            <a:t> </a:t>
          </a:r>
          <a:r>
            <a:rPr lang="pl-PL" sz="2600" dirty="0" err="1" smtClean="0"/>
            <a:t>salad</a:t>
          </a:r>
          <a:endParaRPr lang="pl-PL" sz="2600" dirty="0"/>
        </a:p>
      </dgm:t>
    </dgm:pt>
    <dgm:pt modelId="{A5243DB4-FCA9-4BD4-BF96-78F38A1CEB11}" type="parTrans" cxnId="{0CDB21F9-7E4E-4CA6-ACAB-20DEEA493297}">
      <dgm:prSet/>
      <dgm:spPr/>
      <dgm:t>
        <a:bodyPr/>
        <a:lstStyle/>
        <a:p>
          <a:endParaRPr lang="pl-PL"/>
        </a:p>
      </dgm:t>
    </dgm:pt>
    <dgm:pt modelId="{70448136-4525-456E-8FC3-9DD3464DE411}" type="sibTrans" cxnId="{0CDB21F9-7E4E-4CA6-ACAB-20DEEA493297}">
      <dgm:prSet/>
      <dgm:spPr/>
      <dgm:t>
        <a:bodyPr/>
        <a:lstStyle/>
        <a:p>
          <a:endParaRPr lang="pl-PL"/>
        </a:p>
      </dgm:t>
    </dgm:pt>
    <dgm:pt modelId="{E6F8E704-F0B3-4763-BE5C-E2CF13A3B15E}">
      <dgm:prSet phldrT="[Tekst]" custT="1"/>
      <dgm:spPr/>
      <dgm:t>
        <a:bodyPr/>
        <a:lstStyle/>
        <a:p>
          <a:r>
            <a:rPr lang="pl-PL" sz="2600" dirty="0" err="1" smtClean="0"/>
            <a:t>Percebes</a:t>
          </a:r>
          <a:endParaRPr lang="pl-PL" sz="2600" dirty="0"/>
        </a:p>
      </dgm:t>
    </dgm:pt>
    <dgm:pt modelId="{4A1BCFCD-B066-4AE1-B469-29ECC4DE98B4}" type="parTrans" cxnId="{9D5BBA3C-77A2-4D0D-A7D7-C6B9741CC757}">
      <dgm:prSet/>
      <dgm:spPr/>
      <dgm:t>
        <a:bodyPr/>
        <a:lstStyle/>
        <a:p>
          <a:endParaRPr lang="pl-PL"/>
        </a:p>
      </dgm:t>
    </dgm:pt>
    <dgm:pt modelId="{A4884099-78FC-4D94-A81F-C6FB022FACED}" type="sibTrans" cxnId="{9D5BBA3C-77A2-4D0D-A7D7-C6B9741CC757}">
      <dgm:prSet/>
      <dgm:spPr/>
      <dgm:t>
        <a:bodyPr/>
        <a:lstStyle/>
        <a:p>
          <a:endParaRPr lang="pl-PL"/>
        </a:p>
      </dgm:t>
    </dgm:pt>
    <dgm:pt modelId="{F3D84FCF-2071-48BD-8B32-880ECA796175}" type="pres">
      <dgm:prSet presAssocID="{E3726B11-D14C-4964-9647-21F1634F6A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540F8CC-953A-4913-BC06-27FD420E8B5C}" type="pres">
      <dgm:prSet presAssocID="{A6BD9E1A-995B-457F-873C-359A87B44A03}" presName="compNode" presStyleCnt="0"/>
      <dgm:spPr/>
    </dgm:pt>
    <dgm:pt modelId="{4D867E7A-B190-4FF6-B322-26BA2942CCEC}" type="pres">
      <dgm:prSet presAssocID="{A6BD9E1A-995B-457F-873C-359A87B44A03}" presName="pictRect" presStyleLbl="node1" presStyleIdx="0" presStyleCnt="2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675" r="-1675"/>
          </a:stretch>
        </a:blipFill>
      </dgm:spPr>
    </dgm:pt>
    <dgm:pt modelId="{C5F01084-1DE3-4B22-A47B-A55C489EC1CD}" type="pres">
      <dgm:prSet presAssocID="{A6BD9E1A-995B-457F-873C-359A87B44A03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E0E5454-BF3B-41B8-B02B-17ABFAE5054A}" type="pres">
      <dgm:prSet presAssocID="{70448136-4525-456E-8FC3-9DD3464DE411}" presName="sibTrans" presStyleLbl="sibTrans2D1" presStyleIdx="0" presStyleCnt="0"/>
      <dgm:spPr/>
      <dgm:t>
        <a:bodyPr/>
        <a:lstStyle/>
        <a:p>
          <a:endParaRPr lang="pl-PL"/>
        </a:p>
      </dgm:t>
    </dgm:pt>
    <dgm:pt modelId="{6B061827-A9A5-4774-B1F3-06F5DF93530A}" type="pres">
      <dgm:prSet presAssocID="{E6F8E704-F0B3-4763-BE5C-E2CF13A3B15E}" presName="compNode" presStyleCnt="0"/>
      <dgm:spPr/>
    </dgm:pt>
    <dgm:pt modelId="{4B42ACAD-AAC4-437E-82CC-87719650E216}" type="pres">
      <dgm:prSet presAssocID="{E6F8E704-F0B3-4763-BE5C-E2CF13A3B15E}" presName="pictRect" presStyleLbl="node1" presStyleIdx="1" presStyleCnt="2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1728" b="1728"/>
          </a:stretch>
        </a:blipFill>
      </dgm:spPr>
    </dgm:pt>
    <dgm:pt modelId="{EC691459-007B-4480-8CC2-B975628D6DCF}" type="pres">
      <dgm:prSet presAssocID="{E6F8E704-F0B3-4763-BE5C-E2CF13A3B15E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937908C-55D8-4374-9666-EF95FD7FD4CE}" type="presOf" srcId="{A6BD9E1A-995B-457F-873C-359A87B44A03}" destId="{C5F01084-1DE3-4B22-A47B-A55C489EC1CD}" srcOrd="0" destOrd="0" presId="urn:microsoft.com/office/officeart/2005/8/layout/pList1"/>
    <dgm:cxn modelId="{7B1EFD4A-CF70-4A55-840E-55F5B8505BA6}" type="presOf" srcId="{70448136-4525-456E-8FC3-9DD3464DE411}" destId="{EE0E5454-BF3B-41B8-B02B-17ABFAE5054A}" srcOrd="0" destOrd="0" presId="urn:microsoft.com/office/officeart/2005/8/layout/pList1"/>
    <dgm:cxn modelId="{9BD9AC0B-5064-4FEA-B315-94215B6EEDA3}" type="presOf" srcId="{E6F8E704-F0B3-4763-BE5C-E2CF13A3B15E}" destId="{EC691459-007B-4480-8CC2-B975628D6DCF}" srcOrd="0" destOrd="0" presId="urn:microsoft.com/office/officeart/2005/8/layout/pList1"/>
    <dgm:cxn modelId="{E3B56396-F3B3-43B9-99F6-170C17A91B24}" type="presOf" srcId="{E3726B11-D14C-4964-9647-21F1634F6A05}" destId="{F3D84FCF-2071-48BD-8B32-880ECA796175}" srcOrd="0" destOrd="0" presId="urn:microsoft.com/office/officeart/2005/8/layout/pList1"/>
    <dgm:cxn modelId="{9D5BBA3C-77A2-4D0D-A7D7-C6B9741CC757}" srcId="{E3726B11-D14C-4964-9647-21F1634F6A05}" destId="{E6F8E704-F0B3-4763-BE5C-E2CF13A3B15E}" srcOrd="1" destOrd="0" parTransId="{4A1BCFCD-B066-4AE1-B469-29ECC4DE98B4}" sibTransId="{A4884099-78FC-4D94-A81F-C6FB022FACED}"/>
    <dgm:cxn modelId="{0CDB21F9-7E4E-4CA6-ACAB-20DEEA493297}" srcId="{E3726B11-D14C-4964-9647-21F1634F6A05}" destId="{A6BD9E1A-995B-457F-873C-359A87B44A03}" srcOrd="0" destOrd="0" parTransId="{A5243DB4-FCA9-4BD4-BF96-78F38A1CEB11}" sibTransId="{70448136-4525-456E-8FC3-9DD3464DE411}"/>
    <dgm:cxn modelId="{8E06B5E5-EBE5-42AC-A7E5-2D8C62E66348}" type="presParOf" srcId="{F3D84FCF-2071-48BD-8B32-880ECA796175}" destId="{1540F8CC-953A-4913-BC06-27FD420E8B5C}" srcOrd="0" destOrd="0" presId="urn:microsoft.com/office/officeart/2005/8/layout/pList1"/>
    <dgm:cxn modelId="{74C9FEA9-AE3F-4275-90A2-97B027EB21EA}" type="presParOf" srcId="{1540F8CC-953A-4913-BC06-27FD420E8B5C}" destId="{4D867E7A-B190-4FF6-B322-26BA2942CCEC}" srcOrd="0" destOrd="0" presId="urn:microsoft.com/office/officeart/2005/8/layout/pList1"/>
    <dgm:cxn modelId="{6058E65A-B159-470B-8D39-A4C8DEECBDB3}" type="presParOf" srcId="{1540F8CC-953A-4913-BC06-27FD420E8B5C}" destId="{C5F01084-1DE3-4B22-A47B-A55C489EC1CD}" srcOrd="1" destOrd="0" presId="urn:microsoft.com/office/officeart/2005/8/layout/pList1"/>
    <dgm:cxn modelId="{B0130448-839B-4D0B-8044-90B73DDBCA37}" type="presParOf" srcId="{F3D84FCF-2071-48BD-8B32-880ECA796175}" destId="{EE0E5454-BF3B-41B8-B02B-17ABFAE5054A}" srcOrd="1" destOrd="0" presId="urn:microsoft.com/office/officeart/2005/8/layout/pList1"/>
    <dgm:cxn modelId="{C1DAB935-D13A-40CF-B7E9-700E67BB9D4B}" type="presParOf" srcId="{F3D84FCF-2071-48BD-8B32-880ECA796175}" destId="{6B061827-A9A5-4774-B1F3-06F5DF93530A}" srcOrd="2" destOrd="0" presId="urn:microsoft.com/office/officeart/2005/8/layout/pList1"/>
    <dgm:cxn modelId="{A1662506-8AB9-45C1-B1A3-813C486FD3B8}" type="presParOf" srcId="{6B061827-A9A5-4774-B1F3-06F5DF93530A}" destId="{4B42ACAD-AAC4-437E-82CC-87719650E216}" srcOrd="0" destOrd="0" presId="urn:microsoft.com/office/officeart/2005/8/layout/pList1"/>
    <dgm:cxn modelId="{DA0B3427-75E6-4627-916F-E4449685488B}" type="presParOf" srcId="{6B061827-A9A5-4774-B1F3-06F5DF93530A}" destId="{EC691459-007B-4480-8CC2-B975628D6DC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79D17DC-6524-4520-A9E0-35EBB7E6A581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B67FC8C0-0FA2-4E15-9C93-434E3266DBFE}">
      <dgm:prSet phldrT="[Tekst]" custT="1"/>
      <dgm:spPr/>
      <dgm:t>
        <a:bodyPr/>
        <a:lstStyle/>
        <a:p>
          <a:r>
            <a:rPr lang="pl-PL" sz="2600" dirty="0" err="1" smtClean="0"/>
            <a:t>Jesuitas</a:t>
          </a:r>
          <a:endParaRPr lang="pl-PL" sz="2600" dirty="0"/>
        </a:p>
      </dgm:t>
    </dgm:pt>
    <dgm:pt modelId="{3F5A7158-3796-440E-9A0E-F36DA7D62B74}" type="parTrans" cxnId="{A8225985-5346-495A-9AD1-A5D804362B0A}">
      <dgm:prSet/>
      <dgm:spPr/>
      <dgm:t>
        <a:bodyPr/>
        <a:lstStyle/>
        <a:p>
          <a:endParaRPr lang="pl-PL"/>
        </a:p>
      </dgm:t>
    </dgm:pt>
    <dgm:pt modelId="{589AE36E-64D5-4546-857F-3AAFF67C5611}" type="sibTrans" cxnId="{A8225985-5346-495A-9AD1-A5D804362B0A}">
      <dgm:prSet/>
      <dgm:spPr/>
      <dgm:t>
        <a:bodyPr/>
        <a:lstStyle/>
        <a:p>
          <a:endParaRPr lang="pl-PL"/>
        </a:p>
      </dgm:t>
    </dgm:pt>
    <dgm:pt modelId="{8067D408-E040-4962-AC9C-3F9FDAD7A83A}">
      <dgm:prSet phldrT="[Tekst]" custT="1"/>
      <dgm:spPr/>
      <dgm:t>
        <a:bodyPr/>
        <a:lstStyle/>
        <a:p>
          <a:r>
            <a:rPr lang="pl-PL" sz="2600" dirty="0" err="1" smtClean="0"/>
            <a:t>Ovos</a:t>
          </a:r>
          <a:r>
            <a:rPr lang="pl-PL" sz="2600" dirty="0" smtClean="0"/>
            <a:t> </a:t>
          </a:r>
          <a:r>
            <a:rPr lang="pl-PL" sz="2600" dirty="0" err="1" smtClean="0"/>
            <a:t>Moles</a:t>
          </a:r>
          <a:endParaRPr lang="pl-PL" sz="2600" dirty="0"/>
        </a:p>
      </dgm:t>
    </dgm:pt>
    <dgm:pt modelId="{753DA343-48DC-4D36-87FF-3646A2E53106}" type="parTrans" cxnId="{6F90F4AC-E942-4B40-A8F7-25225BC863D7}">
      <dgm:prSet/>
      <dgm:spPr/>
      <dgm:t>
        <a:bodyPr/>
        <a:lstStyle/>
        <a:p>
          <a:endParaRPr lang="pl-PL"/>
        </a:p>
      </dgm:t>
    </dgm:pt>
    <dgm:pt modelId="{D38D738A-3805-4A9A-8E02-387362182B40}" type="sibTrans" cxnId="{6F90F4AC-E942-4B40-A8F7-25225BC863D7}">
      <dgm:prSet/>
      <dgm:spPr/>
      <dgm:t>
        <a:bodyPr/>
        <a:lstStyle/>
        <a:p>
          <a:endParaRPr lang="pl-PL"/>
        </a:p>
      </dgm:t>
    </dgm:pt>
    <dgm:pt modelId="{F9B3C6D4-B758-4A9E-84ED-DAEDA306C056}">
      <dgm:prSet phldrT="[Tekst]" custT="1"/>
      <dgm:spPr/>
      <dgm:t>
        <a:bodyPr/>
        <a:lstStyle/>
        <a:p>
          <a:r>
            <a:rPr lang="pl-PL" sz="2600" dirty="0" smtClean="0"/>
            <a:t>Bolo de </a:t>
          </a:r>
          <a:r>
            <a:rPr lang="pl-PL" sz="2600" dirty="0" err="1" smtClean="0"/>
            <a:t>Arroz</a:t>
          </a:r>
          <a:endParaRPr lang="pl-PL" sz="2600" dirty="0"/>
        </a:p>
      </dgm:t>
    </dgm:pt>
    <dgm:pt modelId="{127C6FBC-5B39-464B-913D-DA1EB65E8DF2}" type="parTrans" cxnId="{AB5C7885-BD54-40BA-8A0F-6F10D6FAE59F}">
      <dgm:prSet/>
      <dgm:spPr/>
      <dgm:t>
        <a:bodyPr/>
        <a:lstStyle/>
        <a:p>
          <a:endParaRPr lang="pl-PL"/>
        </a:p>
      </dgm:t>
    </dgm:pt>
    <dgm:pt modelId="{075373B1-6C51-40FB-A9D1-1870D499A889}" type="sibTrans" cxnId="{AB5C7885-BD54-40BA-8A0F-6F10D6FAE59F}">
      <dgm:prSet/>
      <dgm:spPr/>
      <dgm:t>
        <a:bodyPr/>
        <a:lstStyle/>
        <a:p>
          <a:endParaRPr lang="pl-PL"/>
        </a:p>
      </dgm:t>
    </dgm:pt>
    <dgm:pt modelId="{8885085F-DED4-4E60-B482-BF78AF9A209F}" type="pres">
      <dgm:prSet presAssocID="{279D17DC-6524-4520-A9E0-35EBB7E6A5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892FEF97-CEA9-4CE8-92FA-C18BC24D38DC}" type="pres">
      <dgm:prSet presAssocID="{B67FC8C0-0FA2-4E15-9C93-434E3266DBFE}" presName="compNode" presStyleCnt="0"/>
      <dgm:spPr/>
    </dgm:pt>
    <dgm:pt modelId="{9CA5A621-67B4-4A69-BE86-03A18B87D66F}" type="pres">
      <dgm:prSet presAssocID="{B67FC8C0-0FA2-4E15-9C93-434E3266DBFE}" presName="pictRect" presStyleLbl="node1" presStyleIdx="0" presStyleCnt="3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C124717E-E1BE-405A-9256-CF382283D9CB}" type="pres">
      <dgm:prSet presAssocID="{B67FC8C0-0FA2-4E15-9C93-434E3266DBFE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1B89C90-4B44-43AC-8C5B-E2956A1FE218}" type="pres">
      <dgm:prSet presAssocID="{589AE36E-64D5-4546-857F-3AAFF67C5611}" presName="sibTrans" presStyleLbl="sibTrans2D1" presStyleIdx="0" presStyleCnt="0"/>
      <dgm:spPr/>
      <dgm:t>
        <a:bodyPr/>
        <a:lstStyle/>
        <a:p>
          <a:endParaRPr lang="pl-PL"/>
        </a:p>
      </dgm:t>
    </dgm:pt>
    <dgm:pt modelId="{645AED8D-D135-4FF0-AF18-38F36FFF055C}" type="pres">
      <dgm:prSet presAssocID="{F9B3C6D4-B758-4A9E-84ED-DAEDA306C056}" presName="compNode" presStyleCnt="0"/>
      <dgm:spPr/>
    </dgm:pt>
    <dgm:pt modelId="{3B0FCDBD-06DE-40D0-A280-568F89D2748D}" type="pres">
      <dgm:prSet presAssocID="{F9B3C6D4-B758-4A9E-84ED-DAEDA306C056}" presName="pictRect" presStyleLbl="node1" presStyleIdx="1" presStyleCnt="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E345776D-E2AC-40BB-9339-99D47119D9E4}" type="pres">
      <dgm:prSet presAssocID="{F9B3C6D4-B758-4A9E-84ED-DAEDA306C056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EE19E6-6DE8-4464-8E5F-0988C724AA0D}" type="pres">
      <dgm:prSet presAssocID="{075373B1-6C51-40FB-A9D1-1870D499A889}" presName="sibTrans" presStyleLbl="sibTrans2D1" presStyleIdx="0" presStyleCnt="0"/>
      <dgm:spPr/>
      <dgm:t>
        <a:bodyPr/>
        <a:lstStyle/>
        <a:p>
          <a:endParaRPr lang="pl-PL"/>
        </a:p>
      </dgm:t>
    </dgm:pt>
    <dgm:pt modelId="{663B8A2B-A3EB-44C4-8396-FE0D2DD10218}" type="pres">
      <dgm:prSet presAssocID="{8067D408-E040-4962-AC9C-3F9FDAD7A83A}" presName="compNode" presStyleCnt="0"/>
      <dgm:spPr/>
    </dgm:pt>
    <dgm:pt modelId="{0B4C107D-A65D-4D95-98CD-DCBF1EA7898B}" type="pres">
      <dgm:prSet presAssocID="{8067D408-E040-4962-AC9C-3F9FDAD7A83A}" presName="pictRect" presStyleLbl="node1" presStyleIdx="2" presStyleCnt="3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7610C01D-39D8-4A32-B210-056F4C8FD0FB}" type="pres">
      <dgm:prSet presAssocID="{8067D408-E040-4962-AC9C-3F9FDAD7A83A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48586C7-F265-482F-8C9C-47574D2FFA88}" type="presOf" srcId="{589AE36E-64D5-4546-857F-3AAFF67C5611}" destId="{A1B89C90-4B44-43AC-8C5B-E2956A1FE218}" srcOrd="0" destOrd="0" presId="urn:microsoft.com/office/officeart/2005/8/layout/pList1"/>
    <dgm:cxn modelId="{AB5C7885-BD54-40BA-8A0F-6F10D6FAE59F}" srcId="{279D17DC-6524-4520-A9E0-35EBB7E6A581}" destId="{F9B3C6D4-B758-4A9E-84ED-DAEDA306C056}" srcOrd="1" destOrd="0" parTransId="{127C6FBC-5B39-464B-913D-DA1EB65E8DF2}" sibTransId="{075373B1-6C51-40FB-A9D1-1870D499A889}"/>
    <dgm:cxn modelId="{6F90F4AC-E942-4B40-A8F7-25225BC863D7}" srcId="{279D17DC-6524-4520-A9E0-35EBB7E6A581}" destId="{8067D408-E040-4962-AC9C-3F9FDAD7A83A}" srcOrd="2" destOrd="0" parTransId="{753DA343-48DC-4D36-87FF-3646A2E53106}" sibTransId="{D38D738A-3805-4A9A-8E02-387362182B40}"/>
    <dgm:cxn modelId="{8CB46163-90DF-42AA-ACB5-9C8F69A2AF39}" type="presOf" srcId="{B67FC8C0-0FA2-4E15-9C93-434E3266DBFE}" destId="{C124717E-E1BE-405A-9256-CF382283D9CB}" srcOrd="0" destOrd="0" presId="urn:microsoft.com/office/officeart/2005/8/layout/pList1"/>
    <dgm:cxn modelId="{7719AF99-2D33-4B45-8DF5-049A2CD38AF2}" type="presOf" srcId="{075373B1-6C51-40FB-A9D1-1870D499A889}" destId="{88EE19E6-6DE8-4464-8E5F-0988C724AA0D}" srcOrd="0" destOrd="0" presId="urn:microsoft.com/office/officeart/2005/8/layout/pList1"/>
    <dgm:cxn modelId="{21CCC5AA-4269-4E01-B2C5-46033606B0DF}" type="presOf" srcId="{279D17DC-6524-4520-A9E0-35EBB7E6A581}" destId="{8885085F-DED4-4E60-B482-BF78AF9A209F}" srcOrd="0" destOrd="0" presId="urn:microsoft.com/office/officeart/2005/8/layout/pList1"/>
    <dgm:cxn modelId="{4E4648B2-0077-43BD-A2BF-7C64A329FC50}" type="presOf" srcId="{F9B3C6D4-B758-4A9E-84ED-DAEDA306C056}" destId="{E345776D-E2AC-40BB-9339-99D47119D9E4}" srcOrd="0" destOrd="0" presId="urn:microsoft.com/office/officeart/2005/8/layout/pList1"/>
    <dgm:cxn modelId="{A8225985-5346-495A-9AD1-A5D804362B0A}" srcId="{279D17DC-6524-4520-A9E0-35EBB7E6A581}" destId="{B67FC8C0-0FA2-4E15-9C93-434E3266DBFE}" srcOrd="0" destOrd="0" parTransId="{3F5A7158-3796-440E-9A0E-F36DA7D62B74}" sibTransId="{589AE36E-64D5-4546-857F-3AAFF67C5611}"/>
    <dgm:cxn modelId="{5FA9929E-47A4-4895-9629-DF9C6359B705}" type="presOf" srcId="{8067D408-E040-4962-AC9C-3F9FDAD7A83A}" destId="{7610C01D-39D8-4A32-B210-056F4C8FD0FB}" srcOrd="0" destOrd="0" presId="urn:microsoft.com/office/officeart/2005/8/layout/pList1"/>
    <dgm:cxn modelId="{15954DBB-E4A0-4107-97C7-98B08D6FAD69}" type="presParOf" srcId="{8885085F-DED4-4E60-B482-BF78AF9A209F}" destId="{892FEF97-CEA9-4CE8-92FA-C18BC24D38DC}" srcOrd="0" destOrd="0" presId="urn:microsoft.com/office/officeart/2005/8/layout/pList1"/>
    <dgm:cxn modelId="{65DC280B-EFF0-44D9-A7EE-FA6A325F5DEC}" type="presParOf" srcId="{892FEF97-CEA9-4CE8-92FA-C18BC24D38DC}" destId="{9CA5A621-67B4-4A69-BE86-03A18B87D66F}" srcOrd="0" destOrd="0" presId="urn:microsoft.com/office/officeart/2005/8/layout/pList1"/>
    <dgm:cxn modelId="{BDA9EA8F-EE6C-4074-9F2D-DABC4C927353}" type="presParOf" srcId="{892FEF97-CEA9-4CE8-92FA-C18BC24D38DC}" destId="{C124717E-E1BE-405A-9256-CF382283D9CB}" srcOrd="1" destOrd="0" presId="urn:microsoft.com/office/officeart/2005/8/layout/pList1"/>
    <dgm:cxn modelId="{08B0E247-081D-4BD8-B06D-BAF8BBEF888A}" type="presParOf" srcId="{8885085F-DED4-4E60-B482-BF78AF9A209F}" destId="{A1B89C90-4B44-43AC-8C5B-E2956A1FE218}" srcOrd="1" destOrd="0" presId="urn:microsoft.com/office/officeart/2005/8/layout/pList1"/>
    <dgm:cxn modelId="{BACE7EB2-DF92-442B-AAE4-F7B6776FD285}" type="presParOf" srcId="{8885085F-DED4-4E60-B482-BF78AF9A209F}" destId="{645AED8D-D135-4FF0-AF18-38F36FFF055C}" srcOrd="2" destOrd="0" presId="urn:microsoft.com/office/officeart/2005/8/layout/pList1"/>
    <dgm:cxn modelId="{21F4F709-2956-4B32-B9F2-57D3A3FD27C3}" type="presParOf" srcId="{645AED8D-D135-4FF0-AF18-38F36FFF055C}" destId="{3B0FCDBD-06DE-40D0-A280-568F89D2748D}" srcOrd="0" destOrd="0" presId="urn:microsoft.com/office/officeart/2005/8/layout/pList1"/>
    <dgm:cxn modelId="{710FDB46-0743-485D-910C-E640A407DBCF}" type="presParOf" srcId="{645AED8D-D135-4FF0-AF18-38F36FFF055C}" destId="{E345776D-E2AC-40BB-9339-99D47119D9E4}" srcOrd="1" destOrd="0" presId="urn:microsoft.com/office/officeart/2005/8/layout/pList1"/>
    <dgm:cxn modelId="{9DACC319-F7CA-4627-BAD4-246D0A1AA6BE}" type="presParOf" srcId="{8885085F-DED4-4E60-B482-BF78AF9A209F}" destId="{88EE19E6-6DE8-4464-8E5F-0988C724AA0D}" srcOrd="3" destOrd="0" presId="urn:microsoft.com/office/officeart/2005/8/layout/pList1"/>
    <dgm:cxn modelId="{F1CB6D4B-90C3-4813-BDEB-15DCE9D566DA}" type="presParOf" srcId="{8885085F-DED4-4E60-B482-BF78AF9A209F}" destId="{663B8A2B-A3EB-44C4-8396-FE0D2DD10218}" srcOrd="4" destOrd="0" presId="urn:microsoft.com/office/officeart/2005/8/layout/pList1"/>
    <dgm:cxn modelId="{F4224416-3E41-45B1-BED6-A44F35E4CFD7}" type="presParOf" srcId="{663B8A2B-A3EB-44C4-8396-FE0D2DD10218}" destId="{0B4C107D-A65D-4D95-98CD-DCBF1EA7898B}" srcOrd="0" destOrd="0" presId="urn:microsoft.com/office/officeart/2005/8/layout/pList1"/>
    <dgm:cxn modelId="{E66CE41C-59D1-418A-8113-8337F75AFC67}" type="presParOf" srcId="{663B8A2B-A3EB-44C4-8396-FE0D2DD10218}" destId="{7610C01D-39D8-4A32-B210-056F4C8FD0F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0B5B319-2FE7-480B-B74A-B332A78179F4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A0CBDB2-E52F-4B1B-B236-64277F2A9322}">
      <dgm:prSet phldrT="[Tekst]" custT="1"/>
      <dgm:spPr/>
      <dgm:t>
        <a:bodyPr/>
        <a:lstStyle/>
        <a:p>
          <a:r>
            <a:rPr lang="pl-PL" sz="2600" dirty="0" err="1" smtClean="0"/>
            <a:t>Queijo</a:t>
          </a:r>
          <a:r>
            <a:rPr lang="pl-PL" sz="2600" dirty="0" smtClean="0"/>
            <a:t> </a:t>
          </a:r>
          <a:r>
            <a:rPr lang="pl-PL" sz="2600" dirty="0" err="1" smtClean="0"/>
            <a:t>Serra</a:t>
          </a:r>
          <a:r>
            <a:rPr lang="pl-PL" sz="2600" dirty="0" smtClean="0"/>
            <a:t> da </a:t>
          </a:r>
          <a:r>
            <a:rPr lang="pl-PL" sz="2600" dirty="0" err="1" smtClean="0"/>
            <a:t>Estrela</a:t>
          </a:r>
          <a:endParaRPr lang="pl-PL" sz="2600" dirty="0"/>
        </a:p>
      </dgm:t>
    </dgm:pt>
    <dgm:pt modelId="{BFDD6BE8-D670-4E6B-B1B3-6B055D4637CF}" type="parTrans" cxnId="{1F7BC2F7-9726-41CD-9C2A-7206339F4392}">
      <dgm:prSet/>
      <dgm:spPr/>
      <dgm:t>
        <a:bodyPr/>
        <a:lstStyle/>
        <a:p>
          <a:endParaRPr lang="pl-PL"/>
        </a:p>
      </dgm:t>
    </dgm:pt>
    <dgm:pt modelId="{FFBBFD15-75BF-4248-B27C-A5A0E571E872}" type="sibTrans" cxnId="{1F7BC2F7-9726-41CD-9C2A-7206339F4392}">
      <dgm:prSet/>
      <dgm:spPr/>
      <dgm:t>
        <a:bodyPr/>
        <a:lstStyle/>
        <a:p>
          <a:endParaRPr lang="pl-PL"/>
        </a:p>
      </dgm:t>
    </dgm:pt>
    <dgm:pt modelId="{D4A5195E-BC98-4C79-9868-A1DE5ED8536D}">
      <dgm:prSet phldrT="[Tekst]" custT="1"/>
      <dgm:spPr/>
      <dgm:t>
        <a:bodyPr/>
        <a:lstStyle/>
        <a:p>
          <a:r>
            <a:rPr lang="pl-PL" sz="2600" dirty="0" err="1" smtClean="0"/>
            <a:t>Queijo</a:t>
          </a:r>
          <a:r>
            <a:rPr lang="pl-PL" sz="2600" dirty="0" smtClean="0"/>
            <a:t> de </a:t>
          </a:r>
          <a:r>
            <a:rPr lang="pl-PL" sz="2600" dirty="0" err="1" smtClean="0"/>
            <a:t>Azeit</a:t>
          </a:r>
          <a:r>
            <a:rPr lang="pl-PL" sz="2600" dirty="0" err="1" smtClean="0">
              <a:latin typeface="Blogger Sans"/>
              <a:ea typeface="Blogger Sans"/>
            </a:rPr>
            <a:t>ão</a:t>
          </a:r>
          <a:endParaRPr lang="pl-PL" sz="2600" dirty="0"/>
        </a:p>
      </dgm:t>
    </dgm:pt>
    <dgm:pt modelId="{BAD1745F-AF41-4295-8014-B78113EFDAAB}" type="parTrans" cxnId="{03B12B5B-364F-44F1-8E69-B407F2A773E8}">
      <dgm:prSet/>
      <dgm:spPr/>
      <dgm:t>
        <a:bodyPr/>
        <a:lstStyle/>
        <a:p>
          <a:endParaRPr lang="pl-PL"/>
        </a:p>
      </dgm:t>
    </dgm:pt>
    <dgm:pt modelId="{39DA9A44-CDF5-4D41-9F89-9C95DF6CA044}" type="sibTrans" cxnId="{03B12B5B-364F-44F1-8E69-B407F2A773E8}">
      <dgm:prSet/>
      <dgm:spPr/>
      <dgm:t>
        <a:bodyPr/>
        <a:lstStyle/>
        <a:p>
          <a:endParaRPr lang="pl-PL"/>
        </a:p>
      </dgm:t>
    </dgm:pt>
    <dgm:pt modelId="{5FFBDE9F-B512-4833-9728-8F0538612C6D}">
      <dgm:prSet phldrT="[Tekst]" custT="1"/>
      <dgm:spPr/>
      <dgm:t>
        <a:bodyPr/>
        <a:lstStyle/>
        <a:p>
          <a:r>
            <a:rPr lang="pl-PL" sz="2600" dirty="0" smtClean="0"/>
            <a:t>Porto Wine</a:t>
          </a:r>
          <a:endParaRPr lang="pl-PL" sz="2600" dirty="0"/>
        </a:p>
      </dgm:t>
    </dgm:pt>
    <dgm:pt modelId="{65B339FE-4DBC-4C78-9F24-3F74CD224A6D}" type="parTrans" cxnId="{02A248B2-FAF4-4B8E-863B-65C6AD6AB82C}">
      <dgm:prSet/>
      <dgm:spPr/>
      <dgm:t>
        <a:bodyPr/>
        <a:lstStyle/>
        <a:p>
          <a:endParaRPr lang="pl-PL"/>
        </a:p>
      </dgm:t>
    </dgm:pt>
    <dgm:pt modelId="{F468CA7D-4215-41F0-BE85-205DFE2A5516}" type="sibTrans" cxnId="{02A248B2-FAF4-4B8E-863B-65C6AD6AB82C}">
      <dgm:prSet/>
      <dgm:spPr/>
      <dgm:t>
        <a:bodyPr/>
        <a:lstStyle/>
        <a:p>
          <a:endParaRPr lang="pl-PL"/>
        </a:p>
      </dgm:t>
    </dgm:pt>
    <dgm:pt modelId="{4106D3A3-3CCD-4861-8C30-057C8DA54831}" type="pres">
      <dgm:prSet presAssocID="{20B5B319-2FE7-480B-B74A-B332A78179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65C4077D-B873-45C9-B147-6F5A31BE1A82}" type="pres">
      <dgm:prSet presAssocID="{5A0CBDB2-E52F-4B1B-B236-64277F2A9322}" presName="compNode" presStyleCnt="0"/>
      <dgm:spPr/>
    </dgm:pt>
    <dgm:pt modelId="{A6F59800-FB10-4AB1-8DBD-91E388DB5E3C}" type="pres">
      <dgm:prSet presAssocID="{5A0CBDB2-E52F-4B1B-B236-64277F2A9322}" presName="pictRect" presStyleLbl="node1" presStyleIdx="0" presStyleCnt="3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24EE855-875A-487E-B6DC-795AF5B7C4C5}" type="pres">
      <dgm:prSet presAssocID="{5A0CBDB2-E52F-4B1B-B236-64277F2A9322}" presName="textRect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2FC20892-50F3-44F1-92F5-AE8F102D9970}" type="pres">
      <dgm:prSet presAssocID="{FFBBFD15-75BF-4248-B27C-A5A0E571E87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F84339B-67FB-4B49-BEFB-6A9DCCE00D52}" type="pres">
      <dgm:prSet presAssocID="{D4A5195E-BC98-4C79-9868-A1DE5ED8536D}" presName="compNode" presStyleCnt="0"/>
      <dgm:spPr/>
    </dgm:pt>
    <dgm:pt modelId="{CCE4A265-B91F-4783-BE78-6E41D9A47EF7}" type="pres">
      <dgm:prSet presAssocID="{D4A5195E-BC98-4C79-9868-A1DE5ED8536D}" presName="pictRect" presStyleLbl="node1" presStyleIdx="1" presStyleCnt="3"/>
      <dgm:spPr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25AA05B-78A9-4ED5-9078-53DE313E8747}" type="pres">
      <dgm:prSet presAssocID="{D4A5195E-BC98-4C79-9868-A1DE5ED8536D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08FDB06-D3F1-4BAA-9156-DA691EC5B199}" type="pres">
      <dgm:prSet presAssocID="{39DA9A44-CDF5-4D41-9F89-9C95DF6CA044}" presName="sibTrans" presStyleLbl="sibTrans2D1" presStyleIdx="0" presStyleCnt="0"/>
      <dgm:spPr/>
      <dgm:t>
        <a:bodyPr/>
        <a:lstStyle/>
        <a:p>
          <a:endParaRPr lang="pl-PL"/>
        </a:p>
      </dgm:t>
    </dgm:pt>
    <dgm:pt modelId="{3BE9B05D-2C0B-4D25-88F7-691B46A9F4D0}" type="pres">
      <dgm:prSet presAssocID="{5FFBDE9F-B512-4833-9728-8F0538612C6D}" presName="compNode" presStyleCnt="0"/>
      <dgm:spPr/>
    </dgm:pt>
    <dgm:pt modelId="{06339761-13B8-4F9A-9277-5EF7FA358AB7}" type="pres">
      <dgm:prSet presAssocID="{5FFBDE9F-B512-4833-9728-8F0538612C6D}" presName="pictRect" presStyleLbl="node1" presStyleIdx="2" presStyleCnt="3"/>
      <dgm:spPr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5101BDF-0473-4580-BCBC-24BF16979FD8}" type="pres">
      <dgm:prSet presAssocID="{5FFBDE9F-B512-4833-9728-8F0538612C6D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3B12B5B-364F-44F1-8E69-B407F2A773E8}" srcId="{20B5B319-2FE7-480B-B74A-B332A78179F4}" destId="{D4A5195E-BC98-4C79-9868-A1DE5ED8536D}" srcOrd="1" destOrd="0" parTransId="{BAD1745F-AF41-4295-8014-B78113EFDAAB}" sibTransId="{39DA9A44-CDF5-4D41-9F89-9C95DF6CA044}"/>
    <dgm:cxn modelId="{1F7BC2F7-9726-41CD-9C2A-7206339F4392}" srcId="{20B5B319-2FE7-480B-B74A-B332A78179F4}" destId="{5A0CBDB2-E52F-4B1B-B236-64277F2A9322}" srcOrd="0" destOrd="0" parTransId="{BFDD6BE8-D670-4E6B-B1B3-6B055D4637CF}" sibTransId="{FFBBFD15-75BF-4248-B27C-A5A0E571E872}"/>
    <dgm:cxn modelId="{BD1B93F1-ECCC-482E-BB82-F09EB0777C89}" type="presOf" srcId="{5A0CBDB2-E52F-4B1B-B236-64277F2A9322}" destId="{824EE855-875A-487E-B6DC-795AF5B7C4C5}" srcOrd="0" destOrd="0" presId="urn:microsoft.com/office/officeart/2005/8/layout/pList1"/>
    <dgm:cxn modelId="{08D65680-93B9-4B19-9A0B-3D6B699B09E8}" type="presOf" srcId="{20B5B319-2FE7-480B-B74A-B332A78179F4}" destId="{4106D3A3-3CCD-4861-8C30-057C8DA54831}" srcOrd="0" destOrd="0" presId="urn:microsoft.com/office/officeart/2005/8/layout/pList1"/>
    <dgm:cxn modelId="{14B9D919-9185-47E7-A2FD-546D5674D07B}" type="presOf" srcId="{FFBBFD15-75BF-4248-B27C-A5A0E571E872}" destId="{2FC20892-50F3-44F1-92F5-AE8F102D9970}" srcOrd="0" destOrd="0" presId="urn:microsoft.com/office/officeart/2005/8/layout/pList1"/>
    <dgm:cxn modelId="{4EBB9CFA-1075-4B42-A74C-44E7EE60500E}" type="presOf" srcId="{D4A5195E-BC98-4C79-9868-A1DE5ED8536D}" destId="{325AA05B-78A9-4ED5-9078-53DE313E8747}" srcOrd="0" destOrd="0" presId="urn:microsoft.com/office/officeart/2005/8/layout/pList1"/>
    <dgm:cxn modelId="{02A248B2-FAF4-4B8E-863B-65C6AD6AB82C}" srcId="{20B5B319-2FE7-480B-B74A-B332A78179F4}" destId="{5FFBDE9F-B512-4833-9728-8F0538612C6D}" srcOrd="2" destOrd="0" parTransId="{65B339FE-4DBC-4C78-9F24-3F74CD224A6D}" sibTransId="{F468CA7D-4215-41F0-BE85-205DFE2A5516}"/>
    <dgm:cxn modelId="{FE163D78-6893-48A1-B884-4AD1EC0A6C9F}" type="presOf" srcId="{5FFBDE9F-B512-4833-9728-8F0538612C6D}" destId="{25101BDF-0473-4580-BCBC-24BF16979FD8}" srcOrd="0" destOrd="0" presId="urn:microsoft.com/office/officeart/2005/8/layout/pList1"/>
    <dgm:cxn modelId="{4BA7BFB1-9612-41B4-86FF-6B5199D354C9}" type="presOf" srcId="{39DA9A44-CDF5-4D41-9F89-9C95DF6CA044}" destId="{908FDB06-D3F1-4BAA-9156-DA691EC5B199}" srcOrd="0" destOrd="0" presId="urn:microsoft.com/office/officeart/2005/8/layout/pList1"/>
    <dgm:cxn modelId="{990874BA-F933-4668-BB89-BF3A0FADE786}" type="presParOf" srcId="{4106D3A3-3CCD-4861-8C30-057C8DA54831}" destId="{65C4077D-B873-45C9-B147-6F5A31BE1A82}" srcOrd="0" destOrd="0" presId="urn:microsoft.com/office/officeart/2005/8/layout/pList1"/>
    <dgm:cxn modelId="{C34E56D7-772A-42B6-ACE1-8BB559EA6E35}" type="presParOf" srcId="{65C4077D-B873-45C9-B147-6F5A31BE1A82}" destId="{A6F59800-FB10-4AB1-8DBD-91E388DB5E3C}" srcOrd="0" destOrd="0" presId="urn:microsoft.com/office/officeart/2005/8/layout/pList1"/>
    <dgm:cxn modelId="{AE01FEC7-E766-4098-A784-33431C610F6D}" type="presParOf" srcId="{65C4077D-B873-45C9-B147-6F5A31BE1A82}" destId="{824EE855-875A-487E-B6DC-795AF5B7C4C5}" srcOrd="1" destOrd="0" presId="urn:microsoft.com/office/officeart/2005/8/layout/pList1"/>
    <dgm:cxn modelId="{2226BC70-706F-46A9-8CCF-610D991F0B98}" type="presParOf" srcId="{4106D3A3-3CCD-4861-8C30-057C8DA54831}" destId="{2FC20892-50F3-44F1-92F5-AE8F102D9970}" srcOrd="1" destOrd="0" presId="urn:microsoft.com/office/officeart/2005/8/layout/pList1"/>
    <dgm:cxn modelId="{EBE99FAE-80E8-419B-8899-DAE72C9C52A8}" type="presParOf" srcId="{4106D3A3-3CCD-4861-8C30-057C8DA54831}" destId="{5F84339B-67FB-4B49-BEFB-6A9DCCE00D52}" srcOrd="2" destOrd="0" presId="urn:microsoft.com/office/officeart/2005/8/layout/pList1"/>
    <dgm:cxn modelId="{75B39F39-58F7-4581-890D-3878F42813D8}" type="presParOf" srcId="{5F84339B-67FB-4B49-BEFB-6A9DCCE00D52}" destId="{CCE4A265-B91F-4783-BE78-6E41D9A47EF7}" srcOrd="0" destOrd="0" presId="urn:microsoft.com/office/officeart/2005/8/layout/pList1"/>
    <dgm:cxn modelId="{12F6FB7B-4103-48FD-AE4D-804C02AD0BF6}" type="presParOf" srcId="{5F84339B-67FB-4B49-BEFB-6A9DCCE00D52}" destId="{325AA05B-78A9-4ED5-9078-53DE313E8747}" srcOrd="1" destOrd="0" presId="urn:microsoft.com/office/officeart/2005/8/layout/pList1"/>
    <dgm:cxn modelId="{12F18220-0605-486C-8931-6AF0737B6229}" type="presParOf" srcId="{4106D3A3-3CCD-4861-8C30-057C8DA54831}" destId="{908FDB06-D3F1-4BAA-9156-DA691EC5B199}" srcOrd="3" destOrd="0" presId="urn:microsoft.com/office/officeart/2005/8/layout/pList1"/>
    <dgm:cxn modelId="{9024E428-F526-4C42-BD91-EE97BE385731}" type="presParOf" srcId="{4106D3A3-3CCD-4861-8C30-057C8DA54831}" destId="{3BE9B05D-2C0B-4D25-88F7-691B46A9F4D0}" srcOrd="4" destOrd="0" presId="urn:microsoft.com/office/officeart/2005/8/layout/pList1"/>
    <dgm:cxn modelId="{B29F4E5E-E5B3-49C8-B3AA-1C84D8BC515A}" type="presParOf" srcId="{3BE9B05D-2C0B-4D25-88F7-691B46A9F4D0}" destId="{06339761-13B8-4F9A-9277-5EF7FA358AB7}" srcOrd="0" destOrd="0" presId="urn:microsoft.com/office/officeart/2005/8/layout/pList1"/>
    <dgm:cxn modelId="{4331C588-2CD8-4DC3-9846-7CBB28B64E7A}" type="presParOf" srcId="{3BE9B05D-2C0B-4D25-88F7-691B46A9F4D0}" destId="{25101BDF-0473-4580-BCBC-24BF16979FD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Indian Ocean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</a:t>
          </a:r>
          <a:r>
            <a:rPr lang="pl-PL" dirty="0" err="1" smtClean="0"/>
            <a:t>Atlantic</a:t>
          </a:r>
          <a:r>
            <a:rPr lang="pl-PL" dirty="0" smtClean="0"/>
            <a:t> Ocean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Pacific Ocean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Southern Ocean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3F053C51-57D4-48AB-B093-E8EA36B3ACB8}" type="presOf" srcId="{DC1C3AE7-18F6-437B-8FE9-BED27576437A}" destId="{5DF64B5F-5B91-4054-A756-4208316F5F0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8C39E5EC-D0FC-470C-9A49-66C9243C92E5}" type="presOf" srcId="{7F6AC082-B60C-4F7D-AC25-EBBA68AF3B45}" destId="{3F90817F-3834-4461-A3F1-8E48F64E285C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B47FBE8F-7362-457F-9445-24C4C856A27C}" type="presOf" srcId="{096C7854-BCDC-40F6-9414-51CD558333A9}" destId="{59B3D63A-0E6E-4C60-B5D3-A7052410EBC0}" srcOrd="0" destOrd="0" presId="urn:microsoft.com/office/officeart/2005/8/layout/vList2"/>
    <dgm:cxn modelId="{16E9BF88-1C57-4AE6-B91B-46FA39534AF0}" type="presOf" srcId="{F7C9C10E-398E-4A29-AED3-0C2D9B2AA3F6}" destId="{1B5C250D-02F8-4B72-BA6A-64B24EC15B78}" srcOrd="0" destOrd="0" presId="urn:microsoft.com/office/officeart/2005/8/layout/vList2"/>
    <dgm:cxn modelId="{51ED143D-97CD-41C7-BA66-39DAD8388C8E}" type="presOf" srcId="{867640CD-EB84-4D5D-B52D-0EF16F823A82}" destId="{88B62BDA-FD5C-4106-8CE4-746B4A15DD0E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4664617D-56D9-46B7-AC14-B837499B517A}" type="presParOf" srcId="{3F90817F-3834-4461-A3F1-8E48F64E285C}" destId="{5DF64B5F-5B91-4054-A756-4208316F5F08}" srcOrd="0" destOrd="0" presId="urn:microsoft.com/office/officeart/2005/8/layout/vList2"/>
    <dgm:cxn modelId="{2B29D156-F42A-441A-B6A3-0882B2A0C1AD}" type="presParOf" srcId="{3F90817F-3834-4461-A3F1-8E48F64E285C}" destId="{BF399D1B-8056-46A5-B9C0-BFD0CE28C378}" srcOrd="1" destOrd="0" presId="urn:microsoft.com/office/officeart/2005/8/layout/vList2"/>
    <dgm:cxn modelId="{114C0A20-69E0-4C49-865A-2A4F6E51B85D}" type="presParOf" srcId="{3F90817F-3834-4461-A3F1-8E48F64E285C}" destId="{88B62BDA-FD5C-4106-8CE4-746B4A15DD0E}" srcOrd="2" destOrd="0" presId="urn:microsoft.com/office/officeart/2005/8/layout/vList2"/>
    <dgm:cxn modelId="{CDC0A427-BB56-4605-AF4E-A84364E08F29}" type="presParOf" srcId="{3F90817F-3834-4461-A3F1-8E48F64E285C}" destId="{C25C84F2-465F-4587-B392-59DCC7BADF84}" srcOrd="3" destOrd="0" presId="urn:microsoft.com/office/officeart/2005/8/layout/vList2"/>
    <dgm:cxn modelId="{8ADD0D3A-28FB-4805-A586-C18744BF5A17}" type="presParOf" srcId="{3F90817F-3834-4461-A3F1-8E48F64E285C}" destId="{1B5C250D-02F8-4B72-BA6A-64B24EC15B78}" srcOrd="4" destOrd="0" presId="urn:microsoft.com/office/officeart/2005/8/layout/vList2"/>
    <dgm:cxn modelId="{EBA229A7-D2F9-4C49-A678-DA4552E33CDD}" type="presParOf" srcId="{3F90817F-3834-4461-A3F1-8E48F64E285C}" destId="{4C77CAF8-38EC-43BB-A3C7-5B85CD940694}" srcOrd="5" destOrd="0" presId="urn:microsoft.com/office/officeart/2005/8/layout/vList2"/>
    <dgm:cxn modelId="{09F448E8-BB24-4440-A90E-9F41395A54C1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New </a:t>
          </a:r>
          <a:r>
            <a:rPr lang="pl-PL" dirty="0" err="1" smtClean="0"/>
            <a:t>Guinea</a:t>
          </a:r>
          <a:r>
            <a:rPr lang="pl-PL" dirty="0" smtClean="0"/>
            <a:t>, Cape Verde, </a:t>
          </a:r>
          <a:r>
            <a:rPr lang="pl-PL" dirty="0" err="1" smtClean="0"/>
            <a:t>Paraguay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Japan, Angola, </a:t>
          </a:r>
          <a:r>
            <a:rPr lang="pl-PL" dirty="0" err="1" smtClean="0"/>
            <a:t>India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</a:t>
          </a:r>
          <a:r>
            <a:rPr lang="pl-PL" dirty="0" err="1" smtClean="0"/>
            <a:t>Azores</a:t>
          </a:r>
          <a:r>
            <a:rPr lang="pl-PL" dirty="0" smtClean="0"/>
            <a:t>, </a:t>
          </a:r>
          <a:r>
            <a:rPr lang="pl-PL" dirty="0" err="1" smtClean="0"/>
            <a:t>Macau</a:t>
          </a:r>
          <a:r>
            <a:rPr lang="pl-PL" dirty="0" smtClean="0"/>
            <a:t>, </a:t>
          </a:r>
          <a:r>
            <a:rPr lang="pl-PL" dirty="0" err="1" smtClean="0"/>
            <a:t>Mozambique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Timor-</a:t>
          </a:r>
          <a:r>
            <a:rPr lang="pl-PL" dirty="0" err="1" smtClean="0"/>
            <a:t>Leste</a:t>
          </a:r>
          <a:r>
            <a:rPr lang="pl-PL" dirty="0" smtClean="0"/>
            <a:t>, </a:t>
          </a:r>
          <a:r>
            <a:rPr lang="pl-PL" dirty="0" err="1" smtClean="0"/>
            <a:t>Brazil</a:t>
          </a:r>
          <a:r>
            <a:rPr lang="pl-PL" dirty="0" smtClean="0"/>
            <a:t>, China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0CE2E085-95D4-45D5-B9F7-FEAE85C909F3}" type="presOf" srcId="{DC1C3AE7-18F6-437B-8FE9-BED27576437A}" destId="{5DF64B5F-5B91-4054-A756-4208316F5F08}" srcOrd="0" destOrd="0" presId="urn:microsoft.com/office/officeart/2005/8/layout/vList2"/>
    <dgm:cxn modelId="{401CE7C0-BFFC-49E2-A5E9-9CAC75E736F1}" type="presOf" srcId="{F7C9C10E-398E-4A29-AED3-0C2D9B2AA3F6}" destId="{1B5C250D-02F8-4B72-BA6A-64B24EC15B7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ABBEE0D8-669E-4D84-AC84-6EA78A5E8381}" type="presOf" srcId="{867640CD-EB84-4D5D-B52D-0EF16F823A82}" destId="{88B62BDA-FD5C-4106-8CE4-746B4A15DD0E}" srcOrd="0" destOrd="0" presId="urn:microsoft.com/office/officeart/2005/8/layout/vList2"/>
    <dgm:cxn modelId="{128B6331-6F3E-4F2C-9BBC-DC6BDA76A486}" type="presOf" srcId="{7F6AC082-B60C-4F7D-AC25-EBBA68AF3B45}" destId="{3F90817F-3834-4461-A3F1-8E48F64E285C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1365ABD3-4D75-4610-B37A-C00A51BE0548}" type="presOf" srcId="{096C7854-BCDC-40F6-9414-51CD558333A9}" destId="{59B3D63A-0E6E-4C60-B5D3-A7052410EBC0}" srcOrd="0" destOrd="0" presId="urn:microsoft.com/office/officeart/2005/8/layout/vList2"/>
    <dgm:cxn modelId="{9F8F7A39-72B3-4BF1-9D98-6A48779C6B09}" type="presParOf" srcId="{3F90817F-3834-4461-A3F1-8E48F64E285C}" destId="{5DF64B5F-5B91-4054-A756-4208316F5F08}" srcOrd="0" destOrd="0" presId="urn:microsoft.com/office/officeart/2005/8/layout/vList2"/>
    <dgm:cxn modelId="{E015B9CE-393B-454F-971D-EDC70BE1EF4E}" type="presParOf" srcId="{3F90817F-3834-4461-A3F1-8E48F64E285C}" destId="{BF399D1B-8056-46A5-B9C0-BFD0CE28C378}" srcOrd="1" destOrd="0" presId="urn:microsoft.com/office/officeart/2005/8/layout/vList2"/>
    <dgm:cxn modelId="{9092D26A-C9F4-459E-BD53-CEAD19CF83D4}" type="presParOf" srcId="{3F90817F-3834-4461-A3F1-8E48F64E285C}" destId="{88B62BDA-FD5C-4106-8CE4-746B4A15DD0E}" srcOrd="2" destOrd="0" presId="urn:microsoft.com/office/officeart/2005/8/layout/vList2"/>
    <dgm:cxn modelId="{8FD5753E-FFF1-40D6-9EAE-5F0432B843C0}" type="presParOf" srcId="{3F90817F-3834-4461-A3F1-8E48F64E285C}" destId="{C25C84F2-465F-4587-B392-59DCC7BADF84}" srcOrd="3" destOrd="0" presId="urn:microsoft.com/office/officeart/2005/8/layout/vList2"/>
    <dgm:cxn modelId="{E4BCCFF0-DE5E-4084-8C15-9AA1B6933CC8}" type="presParOf" srcId="{3F90817F-3834-4461-A3F1-8E48F64E285C}" destId="{1B5C250D-02F8-4B72-BA6A-64B24EC15B78}" srcOrd="4" destOrd="0" presId="urn:microsoft.com/office/officeart/2005/8/layout/vList2"/>
    <dgm:cxn modelId="{301A36A3-9E1A-4422-AF7E-0DD39B407D3C}" type="presParOf" srcId="{3F90817F-3834-4461-A3F1-8E48F64E285C}" destId="{4C77CAF8-38EC-43BB-A3C7-5B85CD940694}" srcOrd="5" destOrd="0" presId="urn:microsoft.com/office/officeart/2005/8/layout/vList2"/>
    <dgm:cxn modelId="{D3E9291C-73DD-46DE-B64F-7D0FA29ECF33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Christopher Columbus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Henry the </a:t>
          </a:r>
          <a:r>
            <a:rPr lang="pl-PL" dirty="0" err="1" smtClean="0"/>
            <a:t>Navigator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Ferdinand Magellan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Vasco Da Gama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8C3A4C8D-F82B-43F2-AFF6-5762E2DE3F34}" type="presOf" srcId="{7F6AC082-B60C-4F7D-AC25-EBBA68AF3B45}" destId="{3F90817F-3834-4461-A3F1-8E48F64E285C}" srcOrd="0" destOrd="0" presId="urn:microsoft.com/office/officeart/2005/8/layout/vList2"/>
    <dgm:cxn modelId="{79AD7B55-EC7A-4EED-951E-A8BCFBAFBDCF}" type="presOf" srcId="{F7C9C10E-398E-4A29-AED3-0C2D9B2AA3F6}" destId="{1B5C250D-02F8-4B72-BA6A-64B24EC15B7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584FFAC7-ED86-455F-BD27-18DA681C9688}" type="presOf" srcId="{DC1C3AE7-18F6-437B-8FE9-BED27576437A}" destId="{5DF64B5F-5B91-4054-A756-4208316F5F08}" srcOrd="0" destOrd="0" presId="urn:microsoft.com/office/officeart/2005/8/layout/vList2"/>
    <dgm:cxn modelId="{B634B5A0-D7A1-4AAA-9D98-8B8944A98FD3}" type="presOf" srcId="{867640CD-EB84-4D5D-B52D-0EF16F823A82}" destId="{88B62BDA-FD5C-4106-8CE4-746B4A15DD0E}" srcOrd="0" destOrd="0" presId="urn:microsoft.com/office/officeart/2005/8/layout/vList2"/>
    <dgm:cxn modelId="{7F673276-4DDE-4EF1-9124-8A801D80CAC6}" type="presOf" srcId="{096C7854-BCDC-40F6-9414-51CD558333A9}" destId="{59B3D63A-0E6E-4C60-B5D3-A7052410EBC0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CC935EDD-AD06-45E3-BCCC-2E5876F396E9}" type="presParOf" srcId="{3F90817F-3834-4461-A3F1-8E48F64E285C}" destId="{5DF64B5F-5B91-4054-A756-4208316F5F08}" srcOrd="0" destOrd="0" presId="urn:microsoft.com/office/officeart/2005/8/layout/vList2"/>
    <dgm:cxn modelId="{B3ECE06C-A633-4C67-97B4-530A9994888D}" type="presParOf" srcId="{3F90817F-3834-4461-A3F1-8E48F64E285C}" destId="{BF399D1B-8056-46A5-B9C0-BFD0CE28C378}" srcOrd="1" destOrd="0" presId="urn:microsoft.com/office/officeart/2005/8/layout/vList2"/>
    <dgm:cxn modelId="{86491A76-4D8C-4549-9E64-46A0B1DD968A}" type="presParOf" srcId="{3F90817F-3834-4461-A3F1-8E48F64E285C}" destId="{88B62BDA-FD5C-4106-8CE4-746B4A15DD0E}" srcOrd="2" destOrd="0" presId="urn:microsoft.com/office/officeart/2005/8/layout/vList2"/>
    <dgm:cxn modelId="{49592590-4335-4D20-80D1-658D9FE4C7D6}" type="presParOf" srcId="{3F90817F-3834-4461-A3F1-8E48F64E285C}" destId="{C25C84F2-465F-4587-B392-59DCC7BADF84}" srcOrd="3" destOrd="0" presId="urn:microsoft.com/office/officeart/2005/8/layout/vList2"/>
    <dgm:cxn modelId="{46AE904B-7F73-4A05-9FE9-2EF4A6497A99}" type="presParOf" srcId="{3F90817F-3834-4461-A3F1-8E48F64E285C}" destId="{1B5C250D-02F8-4B72-BA6A-64B24EC15B78}" srcOrd="4" destOrd="0" presId="urn:microsoft.com/office/officeart/2005/8/layout/vList2"/>
    <dgm:cxn modelId="{23DEEBEA-0BF3-4549-A19A-17FADCD501DF}" type="presParOf" srcId="{3F90817F-3834-4461-A3F1-8E48F64E285C}" destId="{4C77CAF8-38EC-43BB-A3C7-5B85CD940694}" srcOrd="5" destOrd="0" presId="urn:microsoft.com/office/officeart/2005/8/layout/vList2"/>
    <dgm:cxn modelId="{B2D80F60-B8B4-48E7-8427-03A3F2417F8B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00D79F-0BEE-4DCA-B657-F533B9ADC46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42601E6-D094-49D4-B902-36319FA84D27}">
      <dgm:prSet phldrT="[Tekst]"/>
      <dgm:spPr>
        <a:noFill/>
      </dgm:spPr>
      <dgm:t>
        <a:bodyPr/>
        <a:lstStyle/>
        <a:p>
          <a:r>
            <a:rPr lang="pl-PL" dirty="0" smtClean="0"/>
            <a:t>A</a:t>
          </a:r>
          <a:r>
            <a:rPr lang="en-US" dirty="0" err="1" smtClean="0"/>
            <a:t>ncient</a:t>
          </a:r>
          <a:r>
            <a:rPr lang="en-US" dirty="0" smtClean="0"/>
            <a:t> times the lands of present Portugal were inhabited by the Celts a</a:t>
          </a:r>
          <a:r>
            <a:rPr lang="pl-PL" dirty="0" err="1" smtClean="0"/>
            <a:t>nd</a:t>
          </a:r>
          <a:r>
            <a:rPr lang="pl-PL" dirty="0" smtClean="0"/>
            <a:t> </a:t>
          </a:r>
          <a:r>
            <a:rPr lang="pl-PL" dirty="0" err="1" smtClean="0"/>
            <a:t>Iberians</a:t>
          </a:r>
          <a:r>
            <a:rPr lang="pl-PL" dirty="0" smtClean="0"/>
            <a:t>.</a:t>
          </a:r>
          <a:endParaRPr lang="pl-PL" dirty="0"/>
        </a:p>
      </dgm:t>
    </dgm:pt>
    <dgm:pt modelId="{5CEA804E-A3F2-4D8C-ADAE-014496D83FCE}" type="parTrans" cxnId="{9A1AC41B-EAA1-460E-A0D2-7EC6FF66B642}">
      <dgm:prSet/>
      <dgm:spPr/>
      <dgm:t>
        <a:bodyPr/>
        <a:lstStyle/>
        <a:p>
          <a:endParaRPr lang="pl-PL"/>
        </a:p>
      </dgm:t>
    </dgm:pt>
    <dgm:pt modelId="{47982234-4993-4A41-83A1-D126ADB57E3F}" type="sibTrans" cxnId="{9A1AC41B-EAA1-460E-A0D2-7EC6FF66B642}">
      <dgm:prSet/>
      <dgm:spPr/>
      <dgm:t>
        <a:bodyPr/>
        <a:lstStyle/>
        <a:p>
          <a:endParaRPr lang="pl-PL"/>
        </a:p>
      </dgm:t>
    </dgm:pt>
    <dgm:pt modelId="{DA9601A2-1BAC-4A2F-8AAD-1AD196269E2B}">
      <dgm:prSet phldrT="[Tekst]"/>
      <dgm:spPr>
        <a:noFill/>
      </dgm:spPr>
      <dgm:t>
        <a:bodyPr/>
        <a:lstStyle/>
        <a:p>
          <a:r>
            <a:rPr lang="en-US" dirty="0" smtClean="0"/>
            <a:t>In the third century BC, the territory was under the sovereignty of Carthage</a:t>
          </a:r>
          <a:r>
            <a:rPr lang="pl-PL" dirty="0" smtClean="0"/>
            <a:t>.</a:t>
          </a:r>
          <a:endParaRPr lang="pl-PL" dirty="0"/>
        </a:p>
      </dgm:t>
    </dgm:pt>
    <dgm:pt modelId="{D99EC0A5-FDAA-422A-9CC4-7C8192F8E483}" type="parTrans" cxnId="{0780EE62-B794-46A6-A201-36054E481A75}">
      <dgm:prSet/>
      <dgm:spPr/>
      <dgm:t>
        <a:bodyPr/>
        <a:lstStyle/>
        <a:p>
          <a:endParaRPr lang="pl-PL"/>
        </a:p>
      </dgm:t>
    </dgm:pt>
    <dgm:pt modelId="{9DEA6984-BF65-4946-AD70-14EAF9B584FF}" type="sibTrans" cxnId="{0780EE62-B794-46A6-A201-36054E481A75}">
      <dgm:prSet/>
      <dgm:spPr/>
      <dgm:t>
        <a:bodyPr/>
        <a:lstStyle/>
        <a:p>
          <a:endParaRPr lang="pl-PL"/>
        </a:p>
      </dgm:t>
    </dgm:pt>
    <dgm:pt modelId="{F10C1738-C7DB-4FB7-8EDA-A43CB4871947}">
      <dgm:prSet phldrT="[Tekst]"/>
      <dgm:spPr>
        <a:noFill/>
      </dgm:spPr>
      <dgm:t>
        <a:bodyPr/>
        <a:lstStyle/>
        <a:p>
          <a:r>
            <a:rPr lang="en-US" dirty="0" smtClean="0"/>
            <a:t>In the next century they </a:t>
          </a:r>
          <a:r>
            <a:rPr lang="pl-PL" dirty="0" err="1" smtClean="0"/>
            <a:t>became</a:t>
          </a:r>
          <a:r>
            <a:rPr lang="pl-PL" dirty="0" smtClean="0"/>
            <a:t> a</a:t>
          </a:r>
          <a:r>
            <a:rPr lang="en-US" dirty="0" smtClean="0"/>
            <a:t> Roman </a:t>
          </a:r>
          <a:r>
            <a:rPr lang="en-US" dirty="0" err="1" smtClean="0"/>
            <a:t>ter</a:t>
          </a:r>
          <a:r>
            <a:rPr lang="pl-PL" dirty="0" smtClean="0"/>
            <a:t>r</a:t>
          </a:r>
          <a:r>
            <a:rPr lang="en-US" dirty="0" err="1" smtClean="0"/>
            <a:t>itory</a:t>
          </a:r>
          <a:r>
            <a:rPr lang="pl-PL" dirty="0" smtClean="0"/>
            <a:t>.</a:t>
          </a:r>
          <a:endParaRPr lang="pl-PL" dirty="0"/>
        </a:p>
      </dgm:t>
    </dgm:pt>
    <dgm:pt modelId="{7CE1A5B3-FE39-4500-8D2F-17CDAEAB9BB5}" type="parTrans" cxnId="{76E96303-4043-4A07-AF24-3925CD75EF37}">
      <dgm:prSet/>
      <dgm:spPr/>
      <dgm:t>
        <a:bodyPr/>
        <a:lstStyle/>
        <a:p>
          <a:endParaRPr lang="pl-PL"/>
        </a:p>
      </dgm:t>
    </dgm:pt>
    <dgm:pt modelId="{D6DA1825-B1BD-436D-BB43-46BD0B28A39C}" type="sibTrans" cxnId="{76E96303-4043-4A07-AF24-3925CD75EF37}">
      <dgm:prSet/>
      <dgm:spPr/>
      <dgm:t>
        <a:bodyPr/>
        <a:lstStyle/>
        <a:p>
          <a:endParaRPr lang="pl-PL"/>
        </a:p>
      </dgm:t>
    </dgm:pt>
    <dgm:pt modelId="{DF035CC2-FC5B-46EC-86C4-006FAB24160F}" type="pres">
      <dgm:prSet presAssocID="{1D00D79F-0BEE-4DCA-B657-F533B9ADC4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579A233-EB6E-46AD-8834-66DBD834C4A7}" type="pres">
      <dgm:prSet presAssocID="{F10C1738-C7DB-4FB7-8EDA-A43CB4871947}" presName="boxAndChildren" presStyleCnt="0"/>
      <dgm:spPr/>
    </dgm:pt>
    <dgm:pt modelId="{E611DB8D-7AF3-4D77-B9D4-1CB95BECCBF2}" type="pres">
      <dgm:prSet presAssocID="{F10C1738-C7DB-4FB7-8EDA-A43CB4871947}" presName="parentTextBox" presStyleLbl="node1" presStyleIdx="0" presStyleCnt="3"/>
      <dgm:spPr/>
      <dgm:t>
        <a:bodyPr/>
        <a:lstStyle/>
        <a:p>
          <a:endParaRPr lang="pl-PL"/>
        </a:p>
      </dgm:t>
    </dgm:pt>
    <dgm:pt modelId="{E487B6A9-0B45-42ED-AA5A-52B2F3840D86}" type="pres">
      <dgm:prSet presAssocID="{9DEA6984-BF65-4946-AD70-14EAF9B584FF}" presName="sp" presStyleCnt="0"/>
      <dgm:spPr/>
    </dgm:pt>
    <dgm:pt modelId="{EE5ABD23-3ECC-4D74-AEAE-B7E8A88DB0A3}" type="pres">
      <dgm:prSet presAssocID="{DA9601A2-1BAC-4A2F-8AAD-1AD196269E2B}" presName="arrowAndChildren" presStyleCnt="0"/>
      <dgm:spPr/>
    </dgm:pt>
    <dgm:pt modelId="{30D5ED1D-3669-4B3C-A56A-E210C29B488F}" type="pres">
      <dgm:prSet presAssocID="{DA9601A2-1BAC-4A2F-8AAD-1AD196269E2B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0F77EC30-0CFC-40FC-89E9-2ABB581DCA74}" type="pres">
      <dgm:prSet presAssocID="{47982234-4993-4A41-83A1-D126ADB57E3F}" presName="sp" presStyleCnt="0"/>
      <dgm:spPr/>
    </dgm:pt>
    <dgm:pt modelId="{5DA7AC6B-29EF-4893-8AF7-49EA43DD16C1}" type="pres">
      <dgm:prSet presAssocID="{842601E6-D094-49D4-B902-36319FA84D27}" presName="arrowAndChildren" presStyleCnt="0"/>
      <dgm:spPr/>
    </dgm:pt>
    <dgm:pt modelId="{06F367FD-00B9-458B-90CF-26DB6B341EF3}" type="pres">
      <dgm:prSet presAssocID="{842601E6-D094-49D4-B902-36319FA84D27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76E96303-4043-4A07-AF24-3925CD75EF37}" srcId="{1D00D79F-0BEE-4DCA-B657-F533B9ADC46B}" destId="{F10C1738-C7DB-4FB7-8EDA-A43CB4871947}" srcOrd="2" destOrd="0" parTransId="{7CE1A5B3-FE39-4500-8D2F-17CDAEAB9BB5}" sibTransId="{D6DA1825-B1BD-436D-BB43-46BD0B28A39C}"/>
    <dgm:cxn modelId="{33BD4CC9-E540-44AE-9242-AF63BB18BA1E}" type="presOf" srcId="{DA9601A2-1BAC-4A2F-8AAD-1AD196269E2B}" destId="{30D5ED1D-3669-4B3C-A56A-E210C29B488F}" srcOrd="0" destOrd="0" presId="urn:microsoft.com/office/officeart/2005/8/layout/process4"/>
    <dgm:cxn modelId="{9A1AC41B-EAA1-460E-A0D2-7EC6FF66B642}" srcId="{1D00D79F-0BEE-4DCA-B657-F533B9ADC46B}" destId="{842601E6-D094-49D4-B902-36319FA84D27}" srcOrd="0" destOrd="0" parTransId="{5CEA804E-A3F2-4D8C-ADAE-014496D83FCE}" sibTransId="{47982234-4993-4A41-83A1-D126ADB57E3F}"/>
    <dgm:cxn modelId="{16BA2857-E1E5-43F4-9E58-8F2FCFA6926B}" type="presOf" srcId="{F10C1738-C7DB-4FB7-8EDA-A43CB4871947}" destId="{E611DB8D-7AF3-4D77-B9D4-1CB95BECCBF2}" srcOrd="0" destOrd="0" presId="urn:microsoft.com/office/officeart/2005/8/layout/process4"/>
    <dgm:cxn modelId="{2A4F8992-B648-4946-A5E4-0DDD1BBCD7CE}" type="presOf" srcId="{842601E6-D094-49D4-B902-36319FA84D27}" destId="{06F367FD-00B9-458B-90CF-26DB6B341EF3}" srcOrd="0" destOrd="0" presId="urn:microsoft.com/office/officeart/2005/8/layout/process4"/>
    <dgm:cxn modelId="{1CD9C5D1-FF28-45F6-BE4F-7A71C00C76AA}" type="presOf" srcId="{1D00D79F-0BEE-4DCA-B657-F533B9ADC46B}" destId="{DF035CC2-FC5B-46EC-86C4-006FAB24160F}" srcOrd="0" destOrd="0" presId="urn:microsoft.com/office/officeart/2005/8/layout/process4"/>
    <dgm:cxn modelId="{0780EE62-B794-46A6-A201-36054E481A75}" srcId="{1D00D79F-0BEE-4DCA-B657-F533B9ADC46B}" destId="{DA9601A2-1BAC-4A2F-8AAD-1AD196269E2B}" srcOrd="1" destOrd="0" parTransId="{D99EC0A5-FDAA-422A-9CC4-7C8192F8E483}" sibTransId="{9DEA6984-BF65-4946-AD70-14EAF9B584FF}"/>
    <dgm:cxn modelId="{25BD173F-7190-47B8-A987-E6379E4AF6D8}" type="presParOf" srcId="{DF035CC2-FC5B-46EC-86C4-006FAB24160F}" destId="{F579A233-EB6E-46AD-8834-66DBD834C4A7}" srcOrd="0" destOrd="0" presId="urn:microsoft.com/office/officeart/2005/8/layout/process4"/>
    <dgm:cxn modelId="{2A1EE262-82AF-44E2-846C-684A660AF344}" type="presParOf" srcId="{F579A233-EB6E-46AD-8834-66DBD834C4A7}" destId="{E611DB8D-7AF3-4D77-B9D4-1CB95BECCBF2}" srcOrd="0" destOrd="0" presId="urn:microsoft.com/office/officeart/2005/8/layout/process4"/>
    <dgm:cxn modelId="{31294E2B-8F6B-4D56-AC72-50D9A8D16B9A}" type="presParOf" srcId="{DF035CC2-FC5B-46EC-86C4-006FAB24160F}" destId="{E487B6A9-0B45-42ED-AA5A-52B2F3840D86}" srcOrd="1" destOrd="0" presId="urn:microsoft.com/office/officeart/2005/8/layout/process4"/>
    <dgm:cxn modelId="{40084878-2D7F-49D0-83FA-B1C39AEA39A6}" type="presParOf" srcId="{DF035CC2-FC5B-46EC-86C4-006FAB24160F}" destId="{EE5ABD23-3ECC-4D74-AEAE-B7E8A88DB0A3}" srcOrd="2" destOrd="0" presId="urn:microsoft.com/office/officeart/2005/8/layout/process4"/>
    <dgm:cxn modelId="{97FB9D04-116E-411B-A6E4-B2A16C707655}" type="presParOf" srcId="{EE5ABD23-3ECC-4D74-AEAE-B7E8A88DB0A3}" destId="{30D5ED1D-3669-4B3C-A56A-E210C29B488F}" srcOrd="0" destOrd="0" presId="urn:microsoft.com/office/officeart/2005/8/layout/process4"/>
    <dgm:cxn modelId="{B42589A2-E1A1-446A-9A70-06657FE657C3}" type="presParOf" srcId="{DF035CC2-FC5B-46EC-86C4-006FAB24160F}" destId="{0F77EC30-0CFC-40FC-89E9-2ABB581DCA74}" srcOrd="3" destOrd="0" presId="urn:microsoft.com/office/officeart/2005/8/layout/process4"/>
    <dgm:cxn modelId="{79FD3348-78E4-4FCA-B69A-890C43931110}" type="presParOf" srcId="{DF035CC2-FC5B-46EC-86C4-006FAB24160F}" destId="{5DA7AC6B-29EF-4893-8AF7-49EA43DD16C1}" srcOrd="4" destOrd="0" presId="urn:microsoft.com/office/officeart/2005/8/layout/process4"/>
    <dgm:cxn modelId="{EC1B6323-5096-40BD-9AE6-7DCFBAA7DD17}" type="presParOf" srcId="{5DA7AC6B-29EF-4893-8AF7-49EA43DD16C1}" destId="{06F367FD-00B9-458B-90CF-26DB6B341EF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</a:t>
          </a:r>
          <a:r>
            <a:rPr lang="pl-PL" dirty="0" err="1" smtClean="0"/>
            <a:t>Casa</a:t>
          </a:r>
          <a:r>
            <a:rPr lang="pl-PL" dirty="0" smtClean="0"/>
            <a:t> Da </a:t>
          </a:r>
          <a:r>
            <a:rPr lang="pl-PL" dirty="0" err="1" smtClean="0"/>
            <a:t>Musica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</a:t>
          </a:r>
          <a:r>
            <a:rPr lang="pl-PL" dirty="0" err="1" smtClean="0"/>
            <a:t>National</a:t>
          </a:r>
          <a:r>
            <a:rPr lang="pl-PL" dirty="0" smtClean="0"/>
            <a:t> </a:t>
          </a:r>
          <a:r>
            <a:rPr lang="pl-PL" dirty="0" err="1" smtClean="0"/>
            <a:t>Palace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</a:t>
          </a:r>
          <a:r>
            <a:rPr lang="pl-PL" dirty="0" err="1" smtClean="0"/>
            <a:t>Baixa</a:t>
          </a:r>
          <a:r>
            <a:rPr lang="pl-PL" dirty="0" smtClean="0"/>
            <a:t> </a:t>
          </a:r>
          <a:r>
            <a:rPr lang="pl-PL" dirty="0" err="1" smtClean="0"/>
            <a:t>District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Bel</a:t>
          </a:r>
          <a:r>
            <a:rPr lang="pl-PL" dirty="0" err="1" smtClean="0">
              <a:latin typeface="Blogger Sans"/>
              <a:ea typeface="Blogger Sans"/>
            </a:rPr>
            <a:t>ém</a:t>
          </a:r>
          <a:r>
            <a:rPr lang="pl-PL" dirty="0" smtClean="0">
              <a:latin typeface="Blogger Sans"/>
              <a:ea typeface="Blogger Sans"/>
            </a:rPr>
            <a:t> Tower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20EB14AD-712F-4D4B-ABD5-F9074C8EB8B5}" type="presOf" srcId="{F7C9C10E-398E-4A29-AED3-0C2D9B2AA3F6}" destId="{1B5C250D-02F8-4B72-BA6A-64B24EC15B78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2BDC9B29-50AD-41A7-8B27-40769E3B7378}" type="presOf" srcId="{867640CD-EB84-4D5D-B52D-0EF16F823A82}" destId="{88B62BDA-FD5C-4106-8CE4-746B4A15DD0E}" srcOrd="0" destOrd="0" presId="urn:microsoft.com/office/officeart/2005/8/layout/vList2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C9CC8DEA-CBF3-4F8D-8982-0372D27018BD}" type="presOf" srcId="{DC1C3AE7-18F6-437B-8FE9-BED27576437A}" destId="{5DF64B5F-5B91-4054-A756-4208316F5F08}" srcOrd="0" destOrd="0" presId="urn:microsoft.com/office/officeart/2005/8/layout/vList2"/>
    <dgm:cxn modelId="{852F7E24-E3BC-4E35-9922-7EC0DF2B5111}" type="presOf" srcId="{7F6AC082-B60C-4F7D-AC25-EBBA68AF3B45}" destId="{3F90817F-3834-4461-A3F1-8E48F64E285C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FA456DAC-C247-4222-B7B9-2C151D40AF41}" type="presOf" srcId="{096C7854-BCDC-40F6-9414-51CD558333A9}" destId="{59B3D63A-0E6E-4C60-B5D3-A7052410EBC0}" srcOrd="0" destOrd="0" presId="urn:microsoft.com/office/officeart/2005/8/layout/vList2"/>
    <dgm:cxn modelId="{9A3D9E50-4EC4-430D-87C5-1D74C84313A2}" type="presParOf" srcId="{3F90817F-3834-4461-A3F1-8E48F64E285C}" destId="{5DF64B5F-5B91-4054-A756-4208316F5F08}" srcOrd="0" destOrd="0" presId="urn:microsoft.com/office/officeart/2005/8/layout/vList2"/>
    <dgm:cxn modelId="{494BD585-107C-413E-A5A6-0C9BB128DE23}" type="presParOf" srcId="{3F90817F-3834-4461-A3F1-8E48F64E285C}" destId="{BF399D1B-8056-46A5-B9C0-BFD0CE28C378}" srcOrd="1" destOrd="0" presId="urn:microsoft.com/office/officeart/2005/8/layout/vList2"/>
    <dgm:cxn modelId="{770AAE15-9F99-43CB-B3FA-7261A0A5A86A}" type="presParOf" srcId="{3F90817F-3834-4461-A3F1-8E48F64E285C}" destId="{88B62BDA-FD5C-4106-8CE4-746B4A15DD0E}" srcOrd="2" destOrd="0" presId="urn:microsoft.com/office/officeart/2005/8/layout/vList2"/>
    <dgm:cxn modelId="{177DBC75-40FF-4DC2-BA13-D1DB1DFBEAC7}" type="presParOf" srcId="{3F90817F-3834-4461-A3F1-8E48F64E285C}" destId="{C25C84F2-465F-4587-B392-59DCC7BADF84}" srcOrd="3" destOrd="0" presId="urn:microsoft.com/office/officeart/2005/8/layout/vList2"/>
    <dgm:cxn modelId="{09004FE9-F87C-4DD3-B003-2FF3F156A39D}" type="presParOf" srcId="{3F90817F-3834-4461-A3F1-8E48F64E285C}" destId="{1B5C250D-02F8-4B72-BA6A-64B24EC15B78}" srcOrd="4" destOrd="0" presId="urn:microsoft.com/office/officeart/2005/8/layout/vList2"/>
    <dgm:cxn modelId="{53ADC004-BC72-4774-AD77-46CD10B51497}" type="presParOf" srcId="{3F90817F-3834-4461-A3F1-8E48F64E285C}" destId="{4C77CAF8-38EC-43BB-A3C7-5B85CD940694}" srcOrd="5" destOrd="0" presId="urn:microsoft.com/office/officeart/2005/8/layout/vList2"/>
    <dgm:cxn modelId="{4E6CBF77-71CA-4940-90BE-ED5E12BFFAE8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Green and Gold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Green and Red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Blue and Red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Black and </a:t>
          </a:r>
          <a:r>
            <a:rPr lang="pl-PL" dirty="0" err="1" smtClean="0"/>
            <a:t>Yellow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1A2FCBFC-2BD6-4C41-BFEE-F22B76F6CDFF}" type="presOf" srcId="{7F6AC082-B60C-4F7D-AC25-EBBA68AF3B45}" destId="{3F90817F-3834-4461-A3F1-8E48F64E285C}" srcOrd="0" destOrd="0" presId="urn:microsoft.com/office/officeart/2005/8/layout/vList2"/>
    <dgm:cxn modelId="{71AC815D-288D-488E-934E-6619A35BCE38}" type="presOf" srcId="{096C7854-BCDC-40F6-9414-51CD558333A9}" destId="{59B3D63A-0E6E-4C60-B5D3-A7052410EBC0}" srcOrd="0" destOrd="0" presId="urn:microsoft.com/office/officeart/2005/8/layout/vList2"/>
    <dgm:cxn modelId="{D1687E94-8C91-4891-91E2-66A1247D79CE}" type="presOf" srcId="{DC1C3AE7-18F6-437B-8FE9-BED27576437A}" destId="{5DF64B5F-5B91-4054-A756-4208316F5F08}" srcOrd="0" destOrd="0" presId="urn:microsoft.com/office/officeart/2005/8/layout/vList2"/>
    <dgm:cxn modelId="{A71C43F5-FB44-4749-BF1F-8C007840ADD8}" type="presOf" srcId="{867640CD-EB84-4D5D-B52D-0EF16F823A82}" destId="{88B62BDA-FD5C-4106-8CE4-746B4A15DD0E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BD5A7126-9988-41D0-BF91-2F791E41A50A}" type="presOf" srcId="{F7C9C10E-398E-4A29-AED3-0C2D9B2AA3F6}" destId="{1B5C250D-02F8-4B72-BA6A-64B24EC15B78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7A4F4873-3949-43BF-A9C5-80D67B5F695D}" type="presParOf" srcId="{3F90817F-3834-4461-A3F1-8E48F64E285C}" destId="{5DF64B5F-5B91-4054-A756-4208316F5F08}" srcOrd="0" destOrd="0" presId="urn:microsoft.com/office/officeart/2005/8/layout/vList2"/>
    <dgm:cxn modelId="{900F682C-E642-4DAB-937D-10CCB6C73FF0}" type="presParOf" srcId="{3F90817F-3834-4461-A3F1-8E48F64E285C}" destId="{BF399D1B-8056-46A5-B9C0-BFD0CE28C378}" srcOrd="1" destOrd="0" presId="urn:microsoft.com/office/officeart/2005/8/layout/vList2"/>
    <dgm:cxn modelId="{6A0B45C7-F21D-48B8-BACE-5EE3132AE544}" type="presParOf" srcId="{3F90817F-3834-4461-A3F1-8E48F64E285C}" destId="{88B62BDA-FD5C-4106-8CE4-746B4A15DD0E}" srcOrd="2" destOrd="0" presId="urn:microsoft.com/office/officeart/2005/8/layout/vList2"/>
    <dgm:cxn modelId="{1D37CD33-964C-4FB4-BB24-AFE16409CDCB}" type="presParOf" srcId="{3F90817F-3834-4461-A3F1-8E48F64E285C}" destId="{C25C84F2-465F-4587-B392-59DCC7BADF84}" srcOrd="3" destOrd="0" presId="urn:microsoft.com/office/officeart/2005/8/layout/vList2"/>
    <dgm:cxn modelId="{BCD002F5-9FEA-4252-8BBC-2CFF0AF665B6}" type="presParOf" srcId="{3F90817F-3834-4461-A3F1-8E48F64E285C}" destId="{1B5C250D-02F8-4B72-BA6A-64B24EC15B78}" srcOrd="4" destOrd="0" presId="urn:microsoft.com/office/officeart/2005/8/layout/vList2"/>
    <dgm:cxn modelId="{0BF741D4-1F9E-49CD-9DCB-154058F06E80}" type="presParOf" srcId="{3F90817F-3834-4461-A3F1-8E48F64E285C}" destId="{4C77CAF8-38EC-43BB-A3C7-5B85CD940694}" srcOrd="5" destOrd="0" presId="urn:microsoft.com/office/officeart/2005/8/layout/vList2"/>
    <dgm:cxn modelId="{21A58B81-B610-41E5-BBB0-A47B58986B8A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PSG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Chelsea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</a:t>
          </a:r>
          <a:r>
            <a:rPr lang="pl-PL" dirty="0" err="1" smtClean="0"/>
            <a:t>Sporting</a:t>
          </a:r>
          <a:r>
            <a:rPr lang="pl-PL" dirty="0" smtClean="0"/>
            <a:t> CP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3377D235-DC28-4CD4-8626-F7806EE6F195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Juventus</a:t>
          </a:r>
          <a:endParaRPr lang="pl-PL" dirty="0"/>
        </a:p>
      </dgm:t>
    </dgm:pt>
    <dgm:pt modelId="{D14FBFBF-71FA-4074-8E83-D6BB2F84CE0D}" type="parTrans" cxnId="{97338E39-4E01-41E2-80E1-2480DCBB9C0F}">
      <dgm:prSet/>
      <dgm:spPr/>
      <dgm:t>
        <a:bodyPr/>
        <a:lstStyle/>
        <a:p>
          <a:endParaRPr lang="pl-PL"/>
        </a:p>
      </dgm:t>
    </dgm:pt>
    <dgm:pt modelId="{773F0E78-7385-4227-8FE7-71FE24F2D479}" type="sibTrans" cxnId="{97338E39-4E01-41E2-80E1-2480DCBB9C0F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763D0E35-42C5-445F-B5AB-DB25BE4B8FDE}" type="pres">
      <dgm:prSet presAssocID="{3377D235-DC28-4CD4-8626-F7806EE6F195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77D3BFB4-32EE-458D-BC99-25C986970CA9}" type="presOf" srcId="{F7C9C10E-398E-4A29-AED3-0C2D9B2AA3F6}" destId="{1B5C250D-02F8-4B72-BA6A-64B24EC15B78}" srcOrd="0" destOrd="0" presId="urn:microsoft.com/office/officeart/2005/8/layout/vList2"/>
    <dgm:cxn modelId="{B2C60794-D593-4C0B-8124-336309992AB9}" type="presOf" srcId="{867640CD-EB84-4D5D-B52D-0EF16F823A82}" destId="{88B62BDA-FD5C-4106-8CE4-746B4A15DD0E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A11C7D8E-0BCC-448C-81FF-FE6EABA45E77}" type="presOf" srcId="{3377D235-DC28-4CD4-8626-F7806EE6F195}" destId="{763D0E35-42C5-445F-B5AB-DB25BE4B8FDE}" srcOrd="0" destOrd="0" presId="urn:microsoft.com/office/officeart/2005/8/layout/vList2"/>
    <dgm:cxn modelId="{97338E39-4E01-41E2-80E1-2480DCBB9C0F}" srcId="{7F6AC082-B60C-4F7D-AC25-EBBA68AF3B45}" destId="{3377D235-DC28-4CD4-8626-F7806EE6F195}" srcOrd="3" destOrd="0" parTransId="{D14FBFBF-71FA-4074-8E83-D6BB2F84CE0D}" sibTransId="{773F0E78-7385-4227-8FE7-71FE24F2D479}"/>
    <dgm:cxn modelId="{E5872CCD-27E6-42FE-8D2C-41951C9D7FA5}" type="presOf" srcId="{7F6AC082-B60C-4F7D-AC25-EBBA68AF3B45}" destId="{3F90817F-3834-4461-A3F1-8E48F64E285C}" srcOrd="0" destOrd="0" presId="urn:microsoft.com/office/officeart/2005/8/layout/vList2"/>
    <dgm:cxn modelId="{27C5CACA-30F4-4EAD-93B3-F6A985EE267C}" type="presOf" srcId="{DC1C3AE7-18F6-437B-8FE9-BED27576437A}" destId="{5DF64B5F-5B91-4054-A756-4208316F5F08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E6260B1B-7152-42F3-826A-2D228E844F7D}" type="presParOf" srcId="{3F90817F-3834-4461-A3F1-8E48F64E285C}" destId="{5DF64B5F-5B91-4054-A756-4208316F5F08}" srcOrd="0" destOrd="0" presId="urn:microsoft.com/office/officeart/2005/8/layout/vList2"/>
    <dgm:cxn modelId="{823E0F15-9A70-4495-86B9-6EEF94ACD02E}" type="presParOf" srcId="{3F90817F-3834-4461-A3F1-8E48F64E285C}" destId="{BF399D1B-8056-46A5-B9C0-BFD0CE28C378}" srcOrd="1" destOrd="0" presId="urn:microsoft.com/office/officeart/2005/8/layout/vList2"/>
    <dgm:cxn modelId="{25F3B4E7-A564-4407-BFC5-58B55F815CEC}" type="presParOf" srcId="{3F90817F-3834-4461-A3F1-8E48F64E285C}" destId="{88B62BDA-FD5C-4106-8CE4-746B4A15DD0E}" srcOrd="2" destOrd="0" presId="urn:microsoft.com/office/officeart/2005/8/layout/vList2"/>
    <dgm:cxn modelId="{17919274-50E2-4D90-B5F3-5722C2A78BDB}" type="presParOf" srcId="{3F90817F-3834-4461-A3F1-8E48F64E285C}" destId="{C25C84F2-465F-4587-B392-59DCC7BADF84}" srcOrd="3" destOrd="0" presId="urn:microsoft.com/office/officeart/2005/8/layout/vList2"/>
    <dgm:cxn modelId="{B13D221E-2149-4BDC-8CC4-4F5B263FF001}" type="presParOf" srcId="{3F90817F-3834-4461-A3F1-8E48F64E285C}" destId="{1B5C250D-02F8-4B72-BA6A-64B24EC15B78}" srcOrd="4" destOrd="0" presId="urn:microsoft.com/office/officeart/2005/8/layout/vList2"/>
    <dgm:cxn modelId="{7B2A666A-5961-4BA8-BF07-34F262F189AD}" type="presParOf" srcId="{3F90817F-3834-4461-A3F1-8E48F64E285C}" destId="{4C77CAF8-38EC-43BB-A3C7-5B85CD940694}" srcOrd="5" destOrd="0" presId="urn:microsoft.com/office/officeart/2005/8/layout/vList2"/>
    <dgm:cxn modelId="{0AB10447-4657-445D-A17E-8DF40AB7D70A}" type="presParOf" srcId="{3F90817F-3834-4461-A3F1-8E48F64E285C}" destId="{763D0E35-42C5-445F-B5AB-DB25BE4B8FD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</a:t>
          </a:r>
          <a:r>
            <a:rPr lang="pl-PL" dirty="0" err="1" smtClean="0"/>
            <a:t>Pep</a:t>
          </a:r>
          <a:r>
            <a:rPr lang="pl-PL" dirty="0" smtClean="0"/>
            <a:t> </a:t>
          </a:r>
          <a:r>
            <a:rPr lang="pl-PL" dirty="0" err="1" smtClean="0"/>
            <a:t>Guardiola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Louis van </a:t>
          </a:r>
          <a:r>
            <a:rPr lang="pl-PL" dirty="0" err="1" smtClean="0"/>
            <a:t>Gaal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Jos</a:t>
          </a:r>
          <a:r>
            <a:rPr lang="pl-PL" dirty="0" smtClean="0">
              <a:latin typeface="Blogger Sans"/>
              <a:ea typeface="Blogger Sans"/>
            </a:rPr>
            <a:t>é </a:t>
          </a:r>
          <a:r>
            <a:rPr lang="pl-PL" dirty="0" err="1" smtClean="0">
              <a:latin typeface="Blogger Sans"/>
              <a:ea typeface="Blogger Sans"/>
            </a:rPr>
            <a:t>Mourinho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2C488275-0A6F-4B35-BC65-9EA46F21F82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J</a:t>
          </a:r>
          <a:r>
            <a:rPr lang="pl-PL" dirty="0" err="1" smtClean="0">
              <a:latin typeface="Blogger Sans"/>
              <a:ea typeface="Blogger Sans"/>
            </a:rPr>
            <a:t>ürgen</a:t>
          </a:r>
          <a:r>
            <a:rPr lang="pl-PL" dirty="0" smtClean="0">
              <a:latin typeface="Blogger Sans"/>
              <a:ea typeface="Blogger Sans"/>
            </a:rPr>
            <a:t> </a:t>
          </a:r>
          <a:r>
            <a:rPr lang="pl-PL" dirty="0" err="1" smtClean="0">
              <a:latin typeface="Blogger Sans"/>
              <a:ea typeface="Blogger Sans"/>
            </a:rPr>
            <a:t>Klopp</a:t>
          </a:r>
          <a:endParaRPr lang="pl-PL" dirty="0"/>
        </a:p>
      </dgm:t>
    </dgm:pt>
    <dgm:pt modelId="{E630A157-1D83-4088-B78F-8A54B9F7B66C}" type="parTrans" cxnId="{D6013F5A-C1AA-4513-86C8-BF0691D85217}">
      <dgm:prSet/>
      <dgm:spPr/>
      <dgm:t>
        <a:bodyPr/>
        <a:lstStyle/>
        <a:p>
          <a:endParaRPr lang="pl-PL"/>
        </a:p>
      </dgm:t>
    </dgm:pt>
    <dgm:pt modelId="{123390A6-352D-4B12-98B1-043EF8BB9FDC}" type="sibTrans" cxnId="{D6013F5A-C1AA-4513-86C8-BF0691D8521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8189BAE3-FA75-44B8-9C01-7DAA12E1212A}" type="pres">
      <dgm:prSet presAssocID="{2C488275-0A6F-4B35-BC65-9EA46F21F82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AD91FB39-27FF-4643-8201-8C5813482F3E}" type="presOf" srcId="{DC1C3AE7-18F6-437B-8FE9-BED27576437A}" destId="{5DF64B5F-5B91-4054-A756-4208316F5F08}" srcOrd="0" destOrd="0" presId="urn:microsoft.com/office/officeart/2005/8/layout/vList2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368998AD-03F8-473C-A904-F1475BA6A723}" type="presOf" srcId="{2C488275-0A6F-4B35-BC65-9EA46F21F829}" destId="{8189BAE3-FA75-44B8-9C01-7DAA12E1212A}" srcOrd="0" destOrd="0" presId="urn:microsoft.com/office/officeart/2005/8/layout/vList2"/>
    <dgm:cxn modelId="{9D095C5A-8004-4528-BCB0-C21B1386E0E6}" type="presOf" srcId="{7F6AC082-B60C-4F7D-AC25-EBBA68AF3B45}" destId="{3F90817F-3834-4461-A3F1-8E48F64E285C}" srcOrd="0" destOrd="0" presId="urn:microsoft.com/office/officeart/2005/8/layout/vList2"/>
    <dgm:cxn modelId="{789812A4-7A9E-46BA-A21C-4FC1809FC934}" type="presOf" srcId="{867640CD-EB84-4D5D-B52D-0EF16F823A82}" destId="{88B62BDA-FD5C-4106-8CE4-746B4A15DD0E}" srcOrd="0" destOrd="0" presId="urn:microsoft.com/office/officeart/2005/8/layout/vList2"/>
    <dgm:cxn modelId="{570EE658-FD14-4777-A6DD-1B01E825B2B8}" type="presOf" srcId="{F7C9C10E-398E-4A29-AED3-0C2D9B2AA3F6}" destId="{1B5C250D-02F8-4B72-BA6A-64B24EC15B78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D6013F5A-C1AA-4513-86C8-BF0691D85217}" srcId="{7F6AC082-B60C-4F7D-AC25-EBBA68AF3B45}" destId="{2C488275-0A6F-4B35-BC65-9EA46F21F829}" srcOrd="3" destOrd="0" parTransId="{E630A157-1D83-4088-B78F-8A54B9F7B66C}" sibTransId="{123390A6-352D-4B12-98B1-043EF8BB9FDC}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9CA41A60-E35A-4035-891C-6E3A2A02AEC3}" type="presParOf" srcId="{3F90817F-3834-4461-A3F1-8E48F64E285C}" destId="{5DF64B5F-5B91-4054-A756-4208316F5F08}" srcOrd="0" destOrd="0" presId="urn:microsoft.com/office/officeart/2005/8/layout/vList2"/>
    <dgm:cxn modelId="{0BB7A094-8CAD-42C5-9080-3B61B2493C1A}" type="presParOf" srcId="{3F90817F-3834-4461-A3F1-8E48F64E285C}" destId="{BF399D1B-8056-46A5-B9C0-BFD0CE28C378}" srcOrd="1" destOrd="0" presId="urn:microsoft.com/office/officeart/2005/8/layout/vList2"/>
    <dgm:cxn modelId="{A3CC6C5E-CB3A-45DB-9273-94D1B94CC6E8}" type="presParOf" srcId="{3F90817F-3834-4461-A3F1-8E48F64E285C}" destId="{88B62BDA-FD5C-4106-8CE4-746B4A15DD0E}" srcOrd="2" destOrd="0" presId="urn:microsoft.com/office/officeart/2005/8/layout/vList2"/>
    <dgm:cxn modelId="{B41C79A4-6DDC-43AF-873F-882A4B63329A}" type="presParOf" srcId="{3F90817F-3834-4461-A3F1-8E48F64E285C}" destId="{C25C84F2-465F-4587-B392-59DCC7BADF84}" srcOrd="3" destOrd="0" presId="urn:microsoft.com/office/officeart/2005/8/layout/vList2"/>
    <dgm:cxn modelId="{D86CA2A3-A54B-410C-A159-136A400A6840}" type="presParOf" srcId="{3F90817F-3834-4461-A3F1-8E48F64E285C}" destId="{1B5C250D-02F8-4B72-BA6A-64B24EC15B78}" srcOrd="4" destOrd="0" presId="urn:microsoft.com/office/officeart/2005/8/layout/vList2"/>
    <dgm:cxn modelId="{D0F98FDE-9411-4982-A5A0-D6F81B2C8CBE}" type="presParOf" srcId="{3F90817F-3834-4461-A3F1-8E48F64E285C}" destId="{4C77CAF8-38EC-43BB-A3C7-5B85CD940694}" srcOrd="5" destOrd="0" presId="urn:microsoft.com/office/officeart/2005/8/layout/vList2"/>
    <dgm:cxn modelId="{D035FE28-D97F-46F7-90A2-6DE8E2D67A81}" type="presParOf" srcId="{3F90817F-3834-4461-A3F1-8E48F64E285C}" destId="{8189BAE3-FA75-44B8-9C01-7DAA12E121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1974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1999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1926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1950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ABD503E7-7668-4FDB-98C7-AA3449D20813}" type="presOf" srcId="{7F6AC082-B60C-4F7D-AC25-EBBA68AF3B45}" destId="{3F90817F-3834-4461-A3F1-8E48F64E285C}" srcOrd="0" destOrd="0" presId="urn:microsoft.com/office/officeart/2005/8/layout/vList2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932CC929-7A05-4BC7-B12D-60AAE9244453}" type="presOf" srcId="{096C7854-BCDC-40F6-9414-51CD558333A9}" destId="{59B3D63A-0E6E-4C60-B5D3-A7052410EBC0}" srcOrd="0" destOrd="0" presId="urn:microsoft.com/office/officeart/2005/8/layout/vList2"/>
    <dgm:cxn modelId="{1404A4B2-F7D6-4797-8EC0-17D4508153C3}" type="presOf" srcId="{F7C9C10E-398E-4A29-AED3-0C2D9B2AA3F6}" destId="{1B5C250D-02F8-4B72-BA6A-64B24EC15B78}" srcOrd="0" destOrd="0" presId="urn:microsoft.com/office/officeart/2005/8/layout/vList2"/>
    <dgm:cxn modelId="{6CAE2455-8FBF-4676-84FC-34C46E2E11FB}" type="presOf" srcId="{867640CD-EB84-4D5D-B52D-0EF16F823A82}" destId="{88B62BDA-FD5C-4106-8CE4-746B4A15DD0E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1673E694-EF0F-49A9-861D-DF0168E5562F}" type="presOf" srcId="{DC1C3AE7-18F6-437B-8FE9-BED27576437A}" destId="{5DF64B5F-5B91-4054-A756-4208316F5F08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770660E6-2480-428D-98FE-0855C128AB02}" type="presParOf" srcId="{3F90817F-3834-4461-A3F1-8E48F64E285C}" destId="{5DF64B5F-5B91-4054-A756-4208316F5F08}" srcOrd="0" destOrd="0" presId="urn:microsoft.com/office/officeart/2005/8/layout/vList2"/>
    <dgm:cxn modelId="{0C88C9EF-2206-44D4-8B51-15D8F35E79C8}" type="presParOf" srcId="{3F90817F-3834-4461-A3F1-8E48F64E285C}" destId="{BF399D1B-8056-46A5-B9C0-BFD0CE28C378}" srcOrd="1" destOrd="0" presId="urn:microsoft.com/office/officeart/2005/8/layout/vList2"/>
    <dgm:cxn modelId="{15274F15-D317-4F29-86D6-8FAAE105B4F8}" type="presParOf" srcId="{3F90817F-3834-4461-A3F1-8E48F64E285C}" destId="{88B62BDA-FD5C-4106-8CE4-746B4A15DD0E}" srcOrd="2" destOrd="0" presId="urn:microsoft.com/office/officeart/2005/8/layout/vList2"/>
    <dgm:cxn modelId="{8F074C9C-002F-413D-9643-E04791D99FF7}" type="presParOf" srcId="{3F90817F-3834-4461-A3F1-8E48F64E285C}" destId="{C25C84F2-465F-4587-B392-59DCC7BADF84}" srcOrd="3" destOrd="0" presId="urn:microsoft.com/office/officeart/2005/8/layout/vList2"/>
    <dgm:cxn modelId="{B29DC52D-1A07-4DAD-BE11-5432E63D21C7}" type="presParOf" srcId="{3F90817F-3834-4461-A3F1-8E48F64E285C}" destId="{1B5C250D-02F8-4B72-BA6A-64B24EC15B78}" srcOrd="4" destOrd="0" presId="urn:microsoft.com/office/officeart/2005/8/layout/vList2"/>
    <dgm:cxn modelId="{FB848AF1-7702-4EFE-B08D-1E76E746D08D}" type="presParOf" srcId="{3F90817F-3834-4461-A3F1-8E48F64E285C}" destId="{4C77CAF8-38EC-43BB-A3C7-5B85CD940694}" srcOrd="5" destOrd="0" presId="urn:microsoft.com/office/officeart/2005/8/layout/vList2"/>
    <dgm:cxn modelId="{346AFC7E-3A97-4603-BA8E-347D49366ED7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</a:t>
          </a:r>
          <a:r>
            <a:rPr lang="pl-PL" dirty="0" err="1" smtClean="0"/>
            <a:t>Aloxe-Cortone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Porto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C:Constantia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Pate</a:t>
          </a:r>
          <a:r>
            <a:rPr lang="pl-PL" dirty="0" err="1" smtClean="0">
              <a:latin typeface="Blogger Sans"/>
              <a:ea typeface="Blogger Sans"/>
            </a:rPr>
            <a:t>õs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7E13A167-058D-4BC9-9F0B-A0293F7B6E22}" type="presOf" srcId="{096C7854-BCDC-40F6-9414-51CD558333A9}" destId="{59B3D63A-0E6E-4C60-B5D3-A7052410EBC0}" srcOrd="0" destOrd="0" presId="urn:microsoft.com/office/officeart/2005/8/layout/vList2"/>
    <dgm:cxn modelId="{B7220C53-4D7A-4FB7-A028-7F5A6A0AC4EC}" type="presOf" srcId="{DC1C3AE7-18F6-437B-8FE9-BED27576437A}" destId="{5DF64B5F-5B91-4054-A756-4208316F5F0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15553DD6-CCC1-4B97-AC1C-A9A228D38449}" type="presOf" srcId="{7F6AC082-B60C-4F7D-AC25-EBBA68AF3B45}" destId="{3F90817F-3834-4461-A3F1-8E48F64E285C}" srcOrd="0" destOrd="0" presId="urn:microsoft.com/office/officeart/2005/8/layout/vList2"/>
    <dgm:cxn modelId="{EE7C8241-4DB6-4A20-8CA8-872AE0F21F08}" type="presOf" srcId="{867640CD-EB84-4D5D-B52D-0EF16F823A82}" destId="{88B62BDA-FD5C-4106-8CE4-746B4A15DD0E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B53797A7-45C6-43D7-B29C-2DAC911C731A}" type="presOf" srcId="{F7C9C10E-398E-4A29-AED3-0C2D9B2AA3F6}" destId="{1B5C250D-02F8-4B72-BA6A-64B24EC15B78}" srcOrd="0" destOrd="0" presId="urn:microsoft.com/office/officeart/2005/8/layout/vList2"/>
    <dgm:cxn modelId="{3E9E0860-703F-4C11-A39B-23AD59533C56}" type="presParOf" srcId="{3F90817F-3834-4461-A3F1-8E48F64E285C}" destId="{5DF64B5F-5B91-4054-A756-4208316F5F08}" srcOrd="0" destOrd="0" presId="urn:microsoft.com/office/officeart/2005/8/layout/vList2"/>
    <dgm:cxn modelId="{C49ECEB9-4F78-40BD-8386-E450167393BE}" type="presParOf" srcId="{3F90817F-3834-4461-A3F1-8E48F64E285C}" destId="{BF399D1B-8056-46A5-B9C0-BFD0CE28C378}" srcOrd="1" destOrd="0" presId="urn:microsoft.com/office/officeart/2005/8/layout/vList2"/>
    <dgm:cxn modelId="{F7598DFB-72F2-4301-BF5F-BA5A2AFBFAB1}" type="presParOf" srcId="{3F90817F-3834-4461-A3F1-8E48F64E285C}" destId="{88B62BDA-FD5C-4106-8CE4-746B4A15DD0E}" srcOrd="2" destOrd="0" presId="urn:microsoft.com/office/officeart/2005/8/layout/vList2"/>
    <dgm:cxn modelId="{34303996-F14E-4818-9735-85AE2FB363D0}" type="presParOf" srcId="{3F90817F-3834-4461-A3F1-8E48F64E285C}" destId="{C25C84F2-465F-4587-B392-59DCC7BADF84}" srcOrd="3" destOrd="0" presId="urn:microsoft.com/office/officeart/2005/8/layout/vList2"/>
    <dgm:cxn modelId="{B1B7B1D1-8621-43FE-9351-A6FDF3FC645A}" type="presParOf" srcId="{3F90817F-3834-4461-A3F1-8E48F64E285C}" destId="{1B5C250D-02F8-4B72-BA6A-64B24EC15B78}" srcOrd="4" destOrd="0" presId="urn:microsoft.com/office/officeart/2005/8/layout/vList2"/>
    <dgm:cxn modelId="{27F54C10-13D0-4766-8245-98E4D6D419E2}" type="presParOf" srcId="{3F90817F-3834-4461-A3F1-8E48F64E285C}" destId="{4C77CAF8-38EC-43BB-A3C7-5B85CD940694}" srcOrd="5" destOrd="0" presId="urn:microsoft.com/office/officeart/2005/8/layout/vList2"/>
    <dgm:cxn modelId="{3FE40762-F8D3-4C11-8CE7-61E114C86150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</a:t>
          </a:r>
          <a:r>
            <a:rPr lang="pl-PL" dirty="0" err="1" smtClean="0"/>
            <a:t>Ponte</a:t>
          </a:r>
          <a:r>
            <a:rPr lang="pl-PL" dirty="0" smtClean="0"/>
            <a:t> Dom Lu</a:t>
          </a:r>
          <a:r>
            <a:rPr lang="pl-PL" dirty="0" smtClean="0">
              <a:latin typeface="Blogger Sans"/>
              <a:ea typeface="Blogger Sans"/>
            </a:rPr>
            <a:t>ís I Bridge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</a:t>
          </a:r>
          <a:r>
            <a:rPr lang="pl-PL" dirty="0" err="1" smtClean="0"/>
            <a:t>Castle</a:t>
          </a:r>
          <a:r>
            <a:rPr lang="pl-PL" dirty="0" smtClean="0"/>
            <a:t> of the </a:t>
          </a:r>
          <a:r>
            <a:rPr lang="pl-PL" dirty="0" err="1" smtClean="0"/>
            <a:t>Moors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</a:t>
          </a:r>
          <a:r>
            <a:rPr lang="pl-PL" dirty="0" err="1" smtClean="0"/>
            <a:t>Castle</a:t>
          </a:r>
          <a:r>
            <a:rPr lang="pl-PL" dirty="0" smtClean="0"/>
            <a:t> of S</a:t>
          </a:r>
          <a:r>
            <a:rPr lang="pl-PL" dirty="0" smtClean="0">
              <a:latin typeface="Blogger Sans"/>
              <a:ea typeface="Blogger Sans"/>
            </a:rPr>
            <a:t>ão Jorge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St</a:t>
          </a:r>
          <a:r>
            <a:rPr lang="pl-PL" dirty="0" smtClean="0"/>
            <a:t> Francis Church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35604B4F-88E3-427F-8548-C80819E7195F}" type="presOf" srcId="{7F6AC082-B60C-4F7D-AC25-EBBA68AF3B45}" destId="{3F90817F-3834-4461-A3F1-8E48F64E285C}" srcOrd="0" destOrd="0" presId="urn:microsoft.com/office/officeart/2005/8/layout/vList2"/>
    <dgm:cxn modelId="{023419BB-6D3B-40BF-934B-1CE4C48205E5}" type="presOf" srcId="{DC1C3AE7-18F6-437B-8FE9-BED27576437A}" destId="{5DF64B5F-5B91-4054-A756-4208316F5F0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7132EADF-D39A-4A6E-816C-87B99751B765}" type="presOf" srcId="{867640CD-EB84-4D5D-B52D-0EF16F823A82}" destId="{88B62BDA-FD5C-4106-8CE4-746B4A15DD0E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1CB067B9-6BCF-4374-A050-5BDF01ABFFC4}" type="presOf" srcId="{096C7854-BCDC-40F6-9414-51CD558333A9}" destId="{59B3D63A-0E6E-4C60-B5D3-A7052410EBC0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6334EEE4-C762-46D4-A5DA-BCF3B6EBC318}" type="presOf" srcId="{F7C9C10E-398E-4A29-AED3-0C2D9B2AA3F6}" destId="{1B5C250D-02F8-4B72-BA6A-64B24EC15B78}" srcOrd="0" destOrd="0" presId="urn:microsoft.com/office/officeart/2005/8/layout/vList2"/>
    <dgm:cxn modelId="{5AA0A592-E178-49AD-AB69-A6408DE345E1}" type="presParOf" srcId="{3F90817F-3834-4461-A3F1-8E48F64E285C}" destId="{5DF64B5F-5B91-4054-A756-4208316F5F08}" srcOrd="0" destOrd="0" presId="urn:microsoft.com/office/officeart/2005/8/layout/vList2"/>
    <dgm:cxn modelId="{15025270-78BC-49EC-91ED-4BAB45DA5F10}" type="presParOf" srcId="{3F90817F-3834-4461-A3F1-8E48F64E285C}" destId="{BF399D1B-8056-46A5-B9C0-BFD0CE28C378}" srcOrd="1" destOrd="0" presId="urn:microsoft.com/office/officeart/2005/8/layout/vList2"/>
    <dgm:cxn modelId="{A10E6290-E2D5-49A7-8764-7DC6769BDC81}" type="presParOf" srcId="{3F90817F-3834-4461-A3F1-8E48F64E285C}" destId="{88B62BDA-FD5C-4106-8CE4-746B4A15DD0E}" srcOrd="2" destOrd="0" presId="urn:microsoft.com/office/officeart/2005/8/layout/vList2"/>
    <dgm:cxn modelId="{B8B4A098-A363-40FF-89D1-12D29B6810B1}" type="presParOf" srcId="{3F90817F-3834-4461-A3F1-8E48F64E285C}" destId="{C25C84F2-465F-4587-B392-59DCC7BADF84}" srcOrd="3" destOrd="0" presId="urn:microsoft.com/office/officeart/2005/8/layout/vList2"/>
    <dgm:cxn modelId="{7DFE0A4C-C3F5-45BB-BD8A-31A52989941D}" type="presParOf" srcId="{3F90817F-3834-4461-A3F1-8E48F64E285C}" destId="{1B5C250D-02F8-4B72-BA6A-64B24EC15B78}" srcOrd="4" destOrd="0" presId="urn:microsoft.com/office/officeart/2005/8/layout/vList2"/>
    <dgm:cxn modelId="{1E1818E7-F283-49A9-8C9B-67C498248742}" type="presParOf" srcId="{3F90817F-3834-4461-A3F1-8E48F64E285C}" destId="{4C77CAF8-38EC-43BB-A3C7-5B85CD940694}" srcOrd="5" destOrd="0" presId="urn:microsoft.com/office/officeart/2005/8/layout/vList2"/>
    <dgm:cxn modelId="{5FB5259A-EEE3-4A2E-8B7A-E326B11FAAAF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</a:t>
          </a:r>
          <a:r>
            <a:rPr lang="pl-PL" dirty="0" err="1" smtClean="0"/>
            <a:t>Jose</a:t>
          </a:r>
          <a:r>
            <a:rPr lang="pl-PL" dirty="0" smtClean="0"/>
            <a:t> </a:t>
          </a:r>
          <a:r>
            <a:rPr lang="pl-PL" dirty="0" err="1" smtClean="0"/>
            <a:t>Saramago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</a:t>
          </a:r>
          <a:r>
            <a:rPr lang="pl-PL" dirty="0" err="1" smtClean="0"/>
            <a:t>Aquilino</a:t>
          </a:r>
          <a:r>
            <a:rPr lang="pl-PL" dirty="0" smtClean="0"/>
            <a:t> Ribeiro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Luis de </a:t>
          </a:r>
          <a:r>
            <a:rPr lang="pl-PL" dirty="0" err="1" smtClean="0"/>
            <a:t>Cam</a:t>
          </a:r>
          <a:r>
            <a:rPr lang="pl-PL" dirty="0" err="1" smtClean="0">
              <a:latin typeface="Blogger Sans"/>
              <a:ea typeface="Blogger Sans"/>
            </a:rPr>
            <a:t>ões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Dami</a:t>
          </a:r>
          <a:r>
            <a:rPr lang="pl-PL" dirty="0" err="1" smtClean="0">
              <a:latin typeface="Blogger Sans"/>
              <a:ea typeface="Blogger Sans"/>
            </a:rPr>
            <a:t>ão</a:t>
          </a:r>
          <a:r>
            <a:rPr lang="pl-PL" dirty="0" smtClean="0">
              <a:latin typeface="Blogger Sans"/>
              <a:ea typeface="Blogger Sans"/>
            </a:rPr>
            <a:t> de </a:t>
          </a:r>
          <a:r>
            <a:rPr lang="pl-PL" dirty="0" err="1" smtClean="0">
              <a:latin typeface="Blogger Sans"/>
              <a:ea typeface="Blogger Sans"/>
            </a:rPr>
            <a:t>Góis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3E9F472E-270E-466F-97BA-D47F003349C3}" type="presOf" srcId="{096C7854-BCDC-40F6-9414-51CD558333A9}" destId="{59B3D63A-0E6E-4C60-B5D3-A7052410EBC0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BCD74613-6D16-418C-A5F8-C9AB1F1F7DD7}" type="presOf" srcId="{F7C9C10E-398E-4A29-AED3-0C2D9B2AA3F6}" destId="{1B5C250D-02F8-4B72-BA6A-64B24EC15B78}" srcOrd="0" destOrd="0" presId="urn:microsoft.com/office/officeart/2005/8/layout/vList2"/>
    <dgm:cxn modelId="{07B0B0E7-E18F-46DB-93AD-8C49ADA46570}" type="presOf" srcId="{DC1C3AE7-18F6-437B-8FE9-BED27576437A}" destId="{5DF64B5F-5B91-4054-A756-4208316F5F08}" srcOrd="0" destOrd="0" presId="urn:microsoft.com/office/officeart/2005/8/layout/vList2"/>
    <dgm:cxn modelId="{546B0133-D44C-446C-9E92-8F3063FE7E7E}" type="presOf" srcId="{867640CD-EB84-4D5D-B52D-0EF16F823A82}" destId="{88B62BDA-FD5C-4106-8CE4-746B4A15DD0E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02D52602-C056-4D24-9D31-D14F3B3A20C7}" type="presOf" srcId="{7F6AC082-B60C-4F7D-AC25-EBBA68AF3B45}" destId="{3F90817F-3834-4461-A3F1-8E48F64E285C}" srcOrd="0" destOrd="0" presId="urn:microsoft.com/office/officeart/2005/8/layout/vList2"/>
    <dgm:cxn modelId="{2E28FA02-0FEE-456C-8DE5-1E18FF46450F}" type="presParOf" srcId="{3F90817F-3834-4461-A3F1-8E48F64E285C}" destId="{5DF64B5F-5B91-4054-A756-4208316F5F08}" srcOrd="0" destOrd="0" presId="urn:microsoft.com/office/officeart/2005/8/layout/vList2"/>
    <dgm:cxn modelId="{94C31B70-79C2-4EA8-AEC1-3408736A8A2D}" type="presParOf" srcId="{3F90817F-3834-4461-A3F1-8E48F64E285C}" destId="{BF399D1B-8056-46A5-B9C0-BFD0CE28C378}" srcOrd="1" destOrd="0" presId="urn:microsoft.com/office/officeart/2005/8/layout/vList2"/>
    <dgm:cxn modelId="{BECF2323-92CB-429C-8020-8B06FF8EF9B2}" type="presParOf" srcId="{3F90817F-3834-4461-A3F1-8E48F64E285C}" destId="{88B62BDA-FD5C-4106-8CE4-746B4A15DD0E}" srcOrd="2" destOrd="0" presId="urn:microsoft.com/office/officeart/2005/8/layout/vList2"/>
    <dgm:cxn modelId="{CF50EA4D-CB47-4A51-984D-AB93FAF88BC2}" type="presParOf" srcId="{3F90817F-3834-4461-A3F1-8E48F64E285C}" destId="{C25C84F2-465F-4587-B392-59DCC7BADF84}" srcOrd="3" destOrd="0" presId="urn:microsoft.com/office/officeart/2005/8/layout/vList2"/>
    <dgm:cxn modelId="{867E2148-A25B-4332-B55D-D78E99B1E859}" type="presParOf" srcId="{3F90817F-3834-4461-A3F1-8E48F64E285C}" destId="{1B5C250D-02F8-4B72-BA6A-64B24EC15B78}" srcOrd="4" destOrd="0" presId="urn:microsoft.com/office/officeart/2005/8/layout/vList2"/>
    <dgm:cxn modelId="{3B423C2C-483F-47A0-AB48-D4D8FFB0F7CE}" type="presParOf" srcId="{3F90817F-3834-4461-A3F1-8E48F64E285C}" destId="{4C77CAF8-38EC-43BB-A3C7-5B85CD940694}" srcOrd="5" destOrd="0" presId="urn:microsoft.com/office/officeart/2005/8/layout/vList2"/>
    <dgm:cxn modelId="{A5810D71-55A0-49B7-B703-34B61087EFFB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7 mln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11 mln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20 mln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32 mln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12E8167B-9FF8-47EA-B659-B978F912ADFD}" type="presOf" srcId="{F7C9C10E-398E-4A29-AED3-0C2D9B2AA3F6}" destId="{1B5C250D-02F8-4B72-BA6A-64B24EC15B78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F522F507-7EB1-417A-9FC3-DBC8512E1D79}" type="presOf" srcId="{867640CD-EB84-4D5D-B52D-0EF16F823A82}" destId="{88B62BDA-FD5C-4106-8CE4-746B4A15DD0E}" srcOrd="0" destOrd="0" presId="urn:microsoft.com/office/officeart/2005/8/layout/vList2"/>
    <dgm:cxn modelId="{6482F7E8-343B-4FF7-86E7-85DD219C95F9}" type="presOf" srcId="{096C7854-BCDC-40F6-9414-51CD558333A9}" destId="{59B3D63A-0E6E-4C60-B5D3-A7052410EBC0}" srcOrd="0" destOrd="0" presId="urn:microsoft.com/office/officeart/2005/8/layout/vList2"/>
    <dgm:cxn modelId="{0C0DC674-D45E-473A-B170-F6CAF82AD794}" type="presOf" srcId="{7F6AC082-B60C-4F7D-AC25-EBBA68AF3B45}" destId="{3F90817F-3834-4461-A3F1-8E48F64E285C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988CA011-4765-4047-9271-20C08F4FE831}" type="presOf" srcId="{DC1C3AE7-18F6-437B-8FE9-BED27576437A}" destId="{5DF64B5F-5B91-4054-A756-4208316F5F08}" srcOrd="0" destOrd="0" presId="urn:microsoft.com/office/officeart/2005/8/layout/vList2"/>
    <dgm:cxn modelId="{A8136E0D-6250-4AB3-9D70-1459979EE0C3}" type="presParOf" srcId="{3F90817F-3834-4461-A3F1-8E48F64E285C}" destId="{5DF64B5F-5B91-4054-A756-4208316F5F08}" srcOrd="0" destOrd="0" presId="urn:microsoft.com/office/officeart/2005/8/layout/vList2"/>
    <dgm:cxn modelId="{B65DF517-055B-4431-B51B-3A89FDB52321}" type="presParOf" srcId="{3F90817F-3834-4461-A3F1-8E48F64E285C}" destId="{BF399D1B-8056-46A5-B9C0-BFD0CE28C378}" srcOrd="1" destOrd="0" presId="urn:microsoft.com/office/officeart/2005/8/layout/vList2"/>
    <dgm:cxn modelId="{74B8915D-9145-449E-AB0D-1030B3608392}" type="presParOf" srcId="{3F90817F-3834-4461-A3F1-8E48F64E285C}" destId="{88B62BDA-FD5C-4106-8CE4-746B4A15DD0E}" srcOrd="2" destOrd="0" presId="urn:microsoft.com/office/officeart/2005/8/layout/vList2"/>
    <dgm:cxn modelId="{55364473-B0B7-4C19-B411-D9E51558A45B}" type="presParOf" srcId="{3F90817F-3834-4461-A3F1-8E48F64E285C}" destId="{C25C84F2-465F-4587-B392-59DCC7BADF84}" srcOrd="3" destOrd="0" presId="urn:microsoft.com/office/officeart/2005/8/layout/vList2"/>
    <dgm:cxn modelId="{B217C7AC-424A-47C8-9EA9-680741FD039E}" type="presParOf" srcId="{3F90817F-3834-4461-A3F1-8E48F64E285C}" destId="{1B5C250D-02F8-4B72-BA6A-64B24EC15B78}" srcOrd="4" destOrd="0" presId="urn:microsoft.com/office/officeart/2005/8/layout/vList2"/>
    <dgm:cxn modelId="{F13346A3-70C0-4E57-98F0-084B8804F91B}" type="presParOf" srcId="{3F90817F-3834-4461-A3F1-8E48F64E285C}" destId="{4C77CAF8-38EC-43BB-A3C7-5B85CD940694}" srcOrd="5" destOrd="0" presId="urn:microsoft.com/office/officeart/2005/8/layout/vList2"/>
    <dgm:cxn modelId="{4EDF1763-B1FC-4196-A2AD-0FB3A29E262E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F6AC082-B60C-4F7D-AC25-EBBA68AF3B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C1C3AE7-18F6-437B-8FE9-BED27576437A}">
      <dgm:prSet phldrT="[Tekst]"/>
      <dgm:spPr>
        <a:noFill/>
      </dgm:spPr>
      <dgm:t>
        <a:bodyPr/>
        <a:lstStyle/>
        <a:p>
          <a:r>
            <a:rPr lang="pl-PL" dirty="0" smtClean="0"/>
            <a:t>A: Cape </a:t>
          </a:r>
          <a:r>
            <a:rPr lang="pl-PL" dirty="0" err="1" smtClean="0"/>
            <a:t>Land’s</a:t>
          </a:r>
          <a:r>
            <a:rPr lang="pl-PL" dirty="0" smtClean="0"/>
            <a:t> End</a:t>
          </a:r>
          <a:endParaRPr lang="pl-PL" dirty="0"/>
        </a:p>
      </dgm:t>
    </dgm:pt>
    <dgm:pt modelId="{8F7ECA9B-428A-4E67-8672-6D01E26D4B68}" type="parTrans" cxnId="{D9C85803-DC49-493B-B9CF-ACCBB6F6C89E}">
      <dgm:prSet/>
      <dgm:spPr/>
      <dgm:t>
        <a:bodyPr/>
        <a:lstStyle/>
        <a:p>
          <a:endParaRPr lang="pl-PL"/>
        </a:p>
      </dgm:t>
    </dgm:pt>
    <dgm:pt modelId="{4F395A9D-E77A-472C-BDA8-8AB30CC4B9C0}" type="sibTrans" cxnId="{D9C85803-DC49-493B-B9CF-ACCBB6F6C89E}">
      <dgm:prSet/>
      <dgm:spPr/>
      <dgm:t>
        <a:bodyPr/>
        <a:lstStyle/>
        <a:p>
          <a:endParaRPr lang="pl-PL"/>
        </a:p>
      </dgm:t>
    </dgm:pt>
    <dgm:pt modelId="{867640CD-EB84-4D5D-B52D-0EF16F823A82}">
      <dgm:prSet phldrT="[Tekst]"/>
      <dgm:spPr>
        <a:noFill/>
      </dgm:spPr>
      <dgm:t>
        <a:bodyPr/>
        <a:lstStyle/>
        <a:p>
          <a:r>
            <a:rPr lang="pl-PL" dirty="0" smtClean="0"/>
            <a:t>B: The Cape of </a:t>
          </a:r>
          <a:r>
            <a:rPr lang="pl-PL" dirty="0" err="1" smtClean="0"/>
            <a:t>Giblartar</a:t>
          </a:r>
          <a:endParaRPr lang="pl-PL" dirty="0"/>
        </a:p>
      </dgm:t>
    </dgm:pt>
    <dgm:pt modelId="{4CED545E-E2B9-4108-8C46-4CB7A28EEC68}" type="parTrans" cxnId="{18CE2101-BC24-4634-A6A8-2B9315E5C512}">
      <dgm:prSet/>
      <dgm:spPr/>
      <dgm:t>
        <a:bodyPr/>
        <a:lstStyle/>
        <a:p>
          <a:endParaRPr lang="pl-PL"/>
        </a:p>
      </dgm:t>
    </dgm:pt>
    <dgm:pt modelId="{C11C73B2-93D7-4A09-B6D3-68C94D2AA504}" type="sibTrans" cxnId="{18CE2101-BC24-4634-A6A8-2B9315E5C512}">
      <dgm:prSet/>
      <dgm:spPr/>
      <dgm:t>
        <a:bodyPr/>
        <a:lstStyle/>
        <a:p>
          <a:endParaRPr lang="pl-PL"/>
        </a:p>
      </dgm:t>
    </dgm:pt>
    <dgm:pt modelId="{F7C9C10E-398E-4A29-AED3-0C2D9B2AA3F6}">
      <dgm:prSet phldrT="[Tekst]"/>
      <dgm:spPr>
        <a:noFill/>
      </dgm:spPr>
      <dgm:t>
        <a:bodyPr/>
        <a:lstStyle/>
        <a:p>
          <a:r>
            <a:rPr lang="pl-PL" dirty="0" smtClean="0"/>
            <a:t>C: Punta </a:t>
          </a:r>
          <a:r>
            <a:rPr lang="pl-PL" dirty="0" err="1" smtClean="0"/>
            <a:t>Marroqu</a:t>
          </a:r>
          <a:r>
            <a:rPr lang="pl-PL" dirty="0" err="1" smtClean="0">
              <a:latin typeface="Blogger Sans"/>
              <a:ea typeface="Blogger Sans"/>
            </a:rPr>
            <a:t>í</a:t>
          </a:r>
          <a:endParaRPr lang="pl-PL" dirty="0"/>
        </a:p>
      </dgm:t>
    </dgm:pt>
    <dgm:pt modelId="{E202179E-593E-49BC-80B7-CEA13D0F84E1}" type="parTrans" cxnId="{8EF4F39F-9FF9-4582-A7D4-894E26D39D8F}">
      <dgm:prSet/>
      <dgm:spPr/>
      <dgm:t>
        <a:bodyPr/>
        <a:lstStyle/>
        <a:p>
          <a:endParaRPr lang="pl-PL"/>
        </a:p>
      </dgm:t>
    </dgm:pt>
    <dgm:pt modelId="{50616F88-DF52-4DB6-A86E-C567ED824C8D}" type="sibTrans" cxnId="{8EF4F39F-9FF9-4582-A7D4-894E26D39D8F}">
      <dgm:prSet/>
      <dgm:spPr/>
      <dgm:t>
        <a:bodyPr/>
        <a:lstStyle/>
        <a:p>
          <a:endParaRPr lang="pl-PL"/>
        </a:p>
      </dgm:t>
    </dgm:pt>
    <dgm:pt modelId="{096C7854-BCDC-40F6-9414-51CD558333A9}">
      <dgm:prSet phldrT="[Tekst]"/>
      <dgm:spPr>
        <a:noFill/>
      </dgm:spPr>
      <dgm:t>
        <a:bodyPr/>
        <a:lstStyle/>
        <a:p>
          <a:r>
            <a:rPr lang="pl-PL" dirty="0" smtClean="0"/>
            <a:t>D: </a:t>
          </a:r>
          <a:r>
            <a:rPr lang="pl-PL" dirty="0" err="1" smtClean="0"/>
            <a:t>Cabo</a:t>
          </a:r>
          <a:r>
            <a:rPr lang="pl-PL" dirty="0" smtClean="0"/>
            <a:t> da </a:t>
          </a:r>
          <a:r>
            <a:rPr lang="pl-PL" dirty="0" err="1" smtClean="0"/>
            <a:t>Roca</a:t>
          </a:r>
          <a:endParaRPr lang="pl-PL" dirty="0"/>
        </a:p>
      </dgm:t>
    </dgm:pt>
    <dgm:pt modelId="{16D56EAB-AD43-4E2D-98A2-D5A728B1E7C7}" type="parTrans" cxnId="{F33C6A09-C8F9-4EF6-8354-1EA0489AD8E7}">
      <dgm:prSet/>
      <dgm:spPr/>
      <dgm:t>
        <a:bodyPr/>
        <a:lstStyle/>
        <a:p>
          <a:endParaRPr lang="pl-PL"/>
        </a:p>
      </dgm:t>
    </dgm:pt>
    <dgm:pt modelId="{CE16E543-879A-4EB0-8F10-85B50CB53A49}" type="sibTrans" cxnId="{F33C6A09-C8F9-4EF6-8354-1EA0489AD8E7}">
      <dgm:prSet/>
      <dgm:spPr/>
      <dgm:t>
        <a:bodyPr/>
        <a:lstStyle/>
        <a:p>
          <a:endParaRPr lang="pl-PL"/>
        </a:p>
      </dgm:t>
    </dgm:pt>
    <dgm:pt modelId="{3F90817F-3834-4461-A3F1-8E48F64E285C}" type="pres">
      <dgm:prSet presAssocID="{7F6AC082-B60C-4F7D-AC25-EBBA68AF3B4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DF64B5F-5B91-4054-A756-4208316F5F08}" type="pres">
      <dgm:prSet presAssocID="{DC1C3AE7-18F6-437B-8FE9-BED27576437A}" presName="parentText" presStyleLbl="node1" presStyleIdx="0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BF399D1B-8056-46A5-B9C0-BFD0CE28C378}" type="pres">
      <dgm:prSet presAssocID="{4F395A9D-E77A-472C-BDA8-8AB30CC4B9C0}" presName="spacer" presStyleCnt="0"/>
      <dgm:spPr/>
    </dgm:pt>
    <dgm:pt modelId="{88B62BDA-FD5C-4106-8CE4-746B4A15DD0E}" type="pres">
      <dgm:prSet presAssocID="{867640CD-EB84-4D5D-B52D-0EF16F823A82}" presName="parentText" presStyleLbl="node1" presStyleIdx="1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C25C84F2-465F-4587-B392-59DCC7BADF84}" type="pres">
      <dgm:prSet presAssocID="{C11C73B2-93D7-4A09-B6D3-68C94D2AA504}" presName="spacer" presStyleCnt="0"/>
      <dgm:spPr/>
    </dgm:pt>
    <dgm:pt modelId="{1B5C250D-02F8-4B72-BA6A-64B24EC15B78}" type="pres">
      <dgm:prSet presAssocID="{F7C9C10E-398E-4A29-AED3-0C2D9B2AA3F6}" presName="parentText" presStyleLbl="node1" presStyleIdx="2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  <dgm:pt modelId="{4C77CAF8-38EC-43BB-A3C7-5B85CD940694}" type="pres">
      <dgm:prSet presAssocID="{50616F88-DF52-4DB6-A86E-C567ED824C8D}" presName="spacer" presStyleCnt="0"/>
      <dgm:spPr/>
    </dgm:pt>
    <dgm:pt modelId="{59B3D63A-0E6E-4C60-B5D3-A7052410EBC0}" type="pres">
      <dgm:prSet presAssocID="{096C7854-BCDC-40F6-9414-51CD558333A9}" presName="parentText" presStyleLbl="node1" presStyleIdx="3" presStyleCnt="4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pl-PL"/>
        </a:p>
      </dgm:t>
    </dgm:pt>
  </dgm:ptLst>
  <dgm:cxnLst>
    <dgm:cxn modelId="{08E5BC59-23CE-4173-808D-DEF26E6A9848}" type="presOf" srcId="{DC1C3AE7-18F6-437B-8FE9-BED27576437A}" destId="{5DF64B5F-5B91-4054-A756-4208316F5F08}" srcOrd="0" destOrd="0" presId="urn:microsoft.com/office/officeart/2005/8/layout/vList2"/>
    <dgm:cxn modelId="{18CE2101-BC24-4634-A6A8-2B9315E5C512}" srcId="{7F6AC082-B60C-4F7D-AC25-EBBA68AF3B45}" destId="{867640CD-EB84-4D5D-B52D-0EF16F823A82}" srcOrd="1" destOrd="0" parTransId="{4CED545E-E2B9-4108-8C46-4CB7A28EEC68}" sibTransId="{C11C73B2-93D7-4A09-B6D3-68C94D2AA504}"/>
    <dgm:cxn modelId="{D9C85803-DC49-493B-B9CF-ACCBB6F6C89E}" srcId="{7F6AC082-B60C-4F7D-AC25-EBBA68AF3B45}" destId="{DC1C3AE7-18F6-437B-8FE9-BED27576437A}" srcOrd="0" destOrd="0" parTransId="{8F7ECA9B-428A-4E67-8672-6D01E26D4B68}" sibTransId="{4F395A9D-E77A-472C-BDA8-8AB30CC4B9C0}"/>
    <dgm:cxn modelId="{90D385A2-3F09-447C-B739-A8EB67975B86}" type="presOf" srcId="{F7C9C10E-398E-4A29-AED3-0C2D9B2AA3F6}" destId="{1B5C250D-02F8-4B72-BA6A-64B24EC15B78}" srcOrd="0" destOrd="0" presId="urn:microsoft.com/office/officeart/2005/8/layout/vList2"/>
    <dgm:cxn modelId="{F33C6A09-C8F9-4EF6-8354-1EA0489AD8E7}" srcId="{7F6AC082-B60C-4F7D-AC25-EBBA68AF3B45}" destId="{096C7854-BCDC-40F6-9414-51CD558333A9}" srcOrd="3" destOrd="0" parTransId="{16D56EAB-AD43-4E2D-98A2-D5A728B1E7C7}" sibTransId="{CE16E543-879A-4EB0-8F10-85B50CB53A49}"/>
    <dgm:cxn modelId="{D2AE7FC0-137D-4AC6-AD9C-BF286D19158B}" type="presOf" srcId="{7F6AC082-B60C-4F7D-AC25-EBBA68AF3B45}" destId="{3F90817F-3834-4461-A3F1-8E48F64E285C}" srcOrd="0" destOrd="0" presId="urn:microsoft.com/office/officeart/2005/8/layout/vList2"/>
    <dgm:cxn modelId="{8EF4F39F-9FF9-4582-A7D4-894E26D39D8F}" srcId="{7F6AC082-B60C-4F7D-AC25-EBBA68AF3B45}" destId="{F7C9C10E-398E-4A29-AED3-0C2D9B2AA3F6}" srcOrd="2" destOrd="0" parTransId="{E202179E-593E-49BC-80B7-CEA13D0F84E1}" sibTransId="{50616F88-DF52-4DB6-A86E-C567ED824C8D}"/>
    <dgm:cxn modelId="{338D0B9E-BB2A-4A07-A37B-5EBC59839CAC}" type="presOf" srcId="{867640CD-EB84-4D5D-B52D-0EF16F823A82}" destId="{88B62BDA-FD5C-4106-8CE4-746B4A15DD0E}" srcOrd="0" destOrd="0" presId="urn:microsoft.com/office/officeart/2005/8/layout/vList2"/>
    <dgm:cxn modelId="{E8A62512-2BD6-4330-B9BF-E21FE3185B97}" type="presOf" srcId="{096C7854-BCDC-40F6-9414-51CD558333A9}" destId="{59B3D63A-0E6E-4C60-B5D3-A7052410EBC0}" srcOrd="0" destOrd="0" presId="urn:microsoft.com/office/officeart/2005/8/layout/vList2"/>
    <dgm:cxn modelId="{2245EF60-16AB-4388-AD37-3EE8C3D9B0D3}" type="presParOf" srcId="{3F90817F-3834-4461-A3F1-8E48F64E285C}" destId="{5DF64B5F-5B91-4054-A756-4208316F5F08}" srcOrd="0" destOrd="0" presId="urn:microsoft.com/office/officeart/2005/8/layout/vList2"/>
    <dgm:cxn modelId="{64A5FB08-7AC4-4260-B6E7-F90CE9CBDD95}" type="presParOf" srcId="{3F90817F-3834-4461-A3F1-8E48F64E285C}" destId="{BF399D1B-8056-46A5-B9C0-BFD0CE28C378}" srcOrd="1" destOrd="0" presId="urn:microsoft.com/office/officeart/2005/8/layout/vList2"/>
    <dgm:cxn modelId="{DE4BAAE3-1075-4368-9667-4237C8C8EF88}" type="presParOf" srcId="{3F90817F-3834-4461-A3F1-8E48F64E285C}" destId="{88B62BDA-FD5C-4106-8CE4-746B4A15DD0E}" srcOrd="2" destOrd="0" presId="urn:microsoft.com/office/officeart/2005/8/layout/vList2"/>
    <dgm:cxn modelId="{463848CA-C09E-4D1D-836C-73EBD9C49EF7}" type="presParOf" srcId="{3F90817F-3834-4461-A3F1-8E48F64E285C}" destId="{C25C84F2-465F-4587-B392-59DCC7BADF84}" srcOrd="3" destOrd="0" presId="urn:microsoft.com/office/officeart/2005/8/layout/vList2"/>
    <dgm:cxn modelId="{58F23150-F25E-4FAE-8442-BA66299F23DF}" type="presParOf" srcId="{3F90817F-3834-4461-A3F1-8E48F64E285C}" destId="{1B5C250D-02F8-4B72-BA6A-64B24EC15B78}" srcOrd="4" destOrd="0" presId="urn:microsoft.com/office/officeart/2005/8/layout/vList2"/>
    <dgm:cxn modelId="{8388F468-7E0D-4054-B49D-D69046C08231}" type="presParOf" srcId="{3F90817F-3834-4461-A3F1-8E48F64E285C}" destId="{4C77CAF8-38EC-43BB-A3C7-5B85CD940694}" srcOrd="5" destOrd="0" presId="urn:microsoft.com/office/officeart/2005/8/layout/vList2"/>
    <dgm:cxn modelId="{820AD5F5-9B7F-4B75-A4DE-3E9F9C3FB6DD}" type="presParOf" srcId="{3F90817F-3834-4461-A3F1-8E48F64E285C}" destId="{59B3D63A-0E6E-4C60-B5D3-A7052410EBC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5124B-A14F-4ABE-8B79-E1F8F851362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9B6A9EB-A270-498B-B388-1EAF42DE63E7}">
      <dgm:prSet phldrT="[Tekst]"/>
      <dgm:spPr>
        <a:noFill/>
      </dgm:spPr>
      <dgm:t>
        <a:bodyPr/>
        <a:lstStyle/>
        <a:p>
          <a:r>
            <a:rPr lang="pl-PL" dirty="0" smtClean="0"/>
            <a:t>From 5th </a:t>
          </a:r>
          <a:r>
            <a:rPr lang="pl-PL" dirty="0" err="1" smtClean="0"/>
            <a:t>century</a:t>
          </a:r>
          <a:r>
            <a:rPr lang="pl-PL" dirty="0" smtClean="0"/>
            <a:t> to 8th </a:t>
          </a:r>
          <a:r>
            <a:rPr lang="pl-PL" dirty="0" err="1" smtClean="0"/>
            <a:t>they</a:t>
          </a:r>
          <a:r>
            <a:rPr lang="pl-PL" dirty="0" smtClean="0"/>
            <a:t> </a:t>
          </a:r>
          <a:r>
            <a:rPr lang="pl-PL" dirty="0" err="1" smtClean="0"/>
            <a:t>were</a:t>
          </a:r>
          <a:r>
            <a:rPr lang="pl-PL" dirty="0" smtClean="0"/>
            <a:t> </a:t>
          </a:r>
          <a:r>
            <a:rPr lang="pl-PL" dirty="0" err="1" smtClean="0"/>
            <a:t>under</a:t>
          </a:r>
          <a:r>
            <a:rPr lang="pl-PL" dirty="0" smtClean="0"/>
            <a:t> German </a:t>
          </a:r>
          <a:r>
            <a:rPr lang="pl-PL" dirty="0" err="1" smtClean="0"/>
            <a:t>control</a:t>
          </a:r>
          <a:r>
            <a:rPr lang="pl-PL" dirty="0" smtClean="0"/>
            <a:t>.</a:t>
          </a:r>
          <a:endParaRPr lang="pl-PL" dirty="0"/>
        </a:p>
      </dgm:t>
    </dgm:pt>
    <dgm:pt modelId="{48EF2DF7-2C8F-40E2-8A4B-046E837C6F3D}" type="parTrans" cxnId="{8E82986B-EDE3-4F72-A20E-B941974FD912}">
      <dgm:prSet/>
      <dgm:spPr/>
      <dgm:t>
        <a:bodyPr/>
        <a:lstStyle/>
        <a:p>
          <a:endParaRPr lang="pl-PL"/>
        </a:p>
      </dgm:t>
    </dgm:pt>
    <dgm:pt modelId="{F7FAB6D2-B504-4FD5-9B4A-108DF4279DDB}" type="sibTrans" cxnId="{8E82986B-EDE3-4F72-A20E-B941974FD912}">
      <dgm:prSet/>
      <dgm:spPr/>
      <dgm:t>
        <a:bodyPr/>
        <a:lstStyle/>
        <a:p>
          <a:endParaRPr lang="pl-PL"/>
        </a:p>
      </dgm:t>
    </dgm:pt>
    <dgm:pt modelId="{173A3A92-E1CE-4A71-8A7F-D43F0591A7F9}">
      <dgm:prSet phldrT="[Tekst]"/>
      <dgm:spPr>
        <a:noFill/>
      </dgm:spPr>
      <dgm:t>
        <a:bodyPr/>
        <a:lstStyle/>
        <a:p>
          <a:r>
            <a:rPr lang="pl-PL" dirty="0" smtClean="0"/>
            <a:t>In 718 Portugal was </a:t>
          </a:r>
          <a:r>
            <a:rPr lang="pl-PL" dirty="0" err="1" smtClean="0"/>
            <a:t>conquered</a:t>
          </a:r>
          <a:r>
            <a:rPr lang="pl-PL" dirty="0" smtClean="0"/>
            <a:t> by </a:t>
          </a:r>
          <a:r>
            <a:rPr lang="pl-PL" dirty="0" err="1" smtClean="0"/>
            <a:t>Muslims</a:t>
          </a:r>
          <a:r>
            <a:rPr lang="pl-PL" dirty="0" smtClean="0"/>
            <a:t>.</a:t>
          </a:r>
          <a:endParaRPr lang="pl-PL" dirty="0"/>
        </a:p>
      </dgm:t>
    </dgm:pt>
    <dgm:pt modelId="{7ED418C6-4CEC-4A85-925A-C5DC5F00F616}" type="parTrans" cxnId="{C41A5C1A-06B0-4147-B5ED-389CCD4C2BF7}">
      <dgm:prSet/>
      <dgm:spPr/>
      <dgm:t>
        <a:bodyPr/>
        <a:lstStyle/>
        <a:p>
          <a:endParaRPr lang="pl-PL"/>
        </a:p>
      </dgm:t>
    </dgm:pt>
    <dgm:pt modelId="{2FF93E3E-6A11-4AB4-A518-FEE49BAF7797}" type="sibTrans" cxnId="{C41A5C1A-06B0-4147-B5ED-389CCD4C2BF7}">
      <dgm:prSet/>
      <dgm:spPr/>
      <dgm:t>
        <a:bodyPr/>
        <a:lstStyle/>
        <a:p>
          <a:endParaRPr lang="pl-PL"/>
        </a:p>
      </dgm:t>
    </dgm:pt>
    <dgm:pt modelId="{7C23B0DE-BF15-4E33-86FD-7B67B9092610}">
      <dgm:prSet phldrT="[Tekst]"/>
      <dgm:spPr>
        <a:noFill/>
      </dgm:spPr>
      <dgm:t>
        <a:bodyPr/>
        <a:lstStyle/>
        <a:p>
          <a:r>
            <a:rPr lang="en-US" dirty="0" smtClean="0"/>
            <a:t>In 1097 they separated the new </a:t>
          </a:r>
          <a:r>
            <a:rPr lang="en-US" dirty="0" err="1" smtClean="0"/>
            <a:t>ter</a:t>
          </a:r>
          <a:r>
            <a:rPr lang="pl-PL" dirty="0" smtClean="0"/>
            <a:t>r</a:t>
          </a:r>
          <a:r>
            <a:rPr lang="en-US" dirty="0" err="1" smtClean="0"/>
            <a:t>itory</a:t>
          </a:r>
          <a:r>
            <a:rPr lang="en-US" dirty="0" smtClean="0"/>
            <a:t> </a:t>
          </a:r>
          <a:r>
            <a:rPr lang="en-US" dirty="0" err="1" smtClean="0"/>
            <a:t>Portucale</a:t>
          </a:r>
          <a:r>
            <a:rPr lang="pl-PL" dirty="0" smtClean="0"/>
            <a:t>.</a:t>
          </a:r>
          <a:endParaRPr lang="pl-PL" dirty="0"/>
        </a:p>
      </dgm:t>
    </dgm:pt>
    <dgm:pt modelId="{404E4244-679D-47BB-B49F-CA5DBB2DD16A}" type="parTrans" cxnId="{8E878F32-A77F-41BE-A382-F32725B5F01F}">
      <dgm:prSet/>
      <dgm:spPr/>
      <dgm:t>
        <a:bodyPr/>
        <a:lstStyle/>
        <a:p>
          <a:endParaRPr lang="pl-PL"/>
        </a:p>
      </dgm:t>
    </dgm:pt>
    <dgm:pt modelId="{E105C0E2-1CD1-4594-AE85-79E3CEB09538}" type="sibTrans" cxnId="{8E878F32-A77F-41BE-A382-F32725B5F01F}">
      <dgm:prSet/>
      <dgm:spPr/>
      <dgm:t>
        <a:bodyPr/>
        <a:lstStyle/>
        <a:p>
          <a:endParaRPr lang="pl-PL"/>
        </a:p>
      </dgm:t>
    </dgm:pt>
    <dgm:pt modelId="{5E8FF72B-E19E-4AD1-9DAB-4D9B7C5E687E}" type="pres">
      <dgm:prSet presAssocID="{EC55124B-A14F-4ABE-8B79-E1F8F85136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F11E31A-7214-4F61-9B54-572D199A637B}" type="pres">
      <dgm:prSet presAssocID="{7C23B0DE-BF15-4E33-86FD-7B67B9092610}" presName="boxAndChildren" presStyleCnt="0"/>
      <dgm:spPr/>
    </dgm:pt>
    <dgm:pt modelId="{B9D7C7D0-9259-4B6B-9824-3194B2A34D51}" type="pres">
      <dgm:prSet presAssocID="{7C23B0DE-BF15-4E33-86FD-7B67B9092610}" presName="parentTextBox" presStyleLbl="node1" presStyleIdx="0" presStyleCnt="3"/>
      <dgm:spPr/>
      <dgm:t>
        <a:bodyPr/>
        <a:lstStyle/>
        <a:p>
          <a:endParaRPr lang="pl-PL"/>
        </a:p>
      </dgm:t>
    </dgm:pt>
    <dgm:pt modelId="{6AD4404F-7C53-44EE-BA08-641B0E8B88A5}" type="pres">
      <dgm:prSet presAssocID="{2FF93E3E-6A11-4AB4-A518-FEE49BAF7797}" presName="sp" presStyleCnt="0"/>
      <dgm:spPr/>
    </dgm:pt>
    <dgm:pt modelId="{F429EFD0-E47B-4D12-8F82-B7C9840C94F5}" type="pres">
      <dgm:prSet presAssocID="{173A3A92-E1CE-4A71-8A7F-D43F0591A7F9}" presName="arrowAndChildren" presStyleCnt="0"/>
      <dgm:spPr/>
    </dgm:pt>
    <dgm:pt modelId="{0516177D-F4EF-48D1-A61A-3AC7ED37F7AA}" type="pres">
      <dgm:prSet presAssocID="{173A3A92-E1CE-4A71-8A7F-D43F0591A7F9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72CE0009-1C01-4651-A64A-40F9C40CFCCF}" type="pres">
      <dgm:prSet presAssocID="{F7FAB6D2-B504-4FD5-9B4A-108DF4279DDB}" presName="sp" presStyleCnt="0"/>
      <dgm:spPr/>
    </dgm:pt>
    <dgm:pt modelId="{E32E8874-1CEA-4D2F-A388-AFE15E8B26F0}" type="pres">
      <dgm:prSet presAssocID="{79B6A9EB-A270-498B-B388-1EAF42DE63E7}" presName="arrowAndChildren" presStyleCnt="0"/>
      <dgm:spPr/>
    </dgm:pt>
    <dgm:pt modelId="{9AD8A7C9-9640-496F-AF0F-7284717DE8A6}" type="pres">
      <dgm:prSet presAssocID="{79B6A9EB-A270-498B-B388-1EAF42DE63E7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B743C05E-5096-43A2-8965-B43AAEC17AF4}" type="presOf" srcId="{173A3A92-E1CE-4A71-8A7F-D43F0591A7F9}" destId="{0516177D-F4EF-48D1-A61A-3AC7ED37F7AA}" srcOrd="0" destOrd="0" presId="urn:microsoft.com/office/officeart/2005/8/layout/process4"/>
    <dgm:cxn modelId="{EC509AE8-E4ED-4E95-A06D-58CF238E1E72}" type="presOf" srcId="{79B6A9EB-A270-498B-B388-1EAF42DE63E7}" destId="{9AD8A7C9-9640-496F-AF0F-7284717DE8A6}" srcOrd="0" destOrd="0" presId="urn:microsoft.com/office/officeart/2005/8/layout/process4"/>
    <dgm:cxn modelId="{8E878F32-A77F-41BE-A382-F32725B5F01F}" srcId="{EC55124B-A14F-4ABE-8B79-E1F8F8513620}" destId="{7C23B0DE-BF15-4E33-86FD-7B67B9092610}" srcOrd="2" destOrd="0" parTransId="{404E4244-679D-47BB-B49F-CA5DBB2DD16A}" sibTransId="{E105C0E2-1CD1-4594-AE85-79E3CEB09538}"/>
    <dgm:cxn modelId="{8E82986B-EDE3-4F72-A20E-B941974FD912}" srcId="{EC55124B-A14F-4ABE-8B79-E1F8F8513620}" destId="{79B6A9EB-A270-498B-B388-1EAF42DE63E7}" srcOrd="0" destOrd="0" parTransId="{48EF2DF7-2C8F-40E2-8A4B-046E837C6F3D}" sibTransId="{F7FAB6D2-B504-4FD5-9B4A-108DF4279DDB}"/>
    <dgm:cxn modelId="{9012CEEF-3954-4CB2-876E-596C5BC20AF6}" type="presOf" srcId="{7C23B0DE-BF15-4E33-86FD-7B67B9092610}" destId="{B9D7C7D0-9259-4B6B-9824-3194B2A34D51}" srcOrd="0" destOrd="0" presId="urn:microsoft.com/office/officeart/2005/8/layout/process4"/>
    <dgm:cxn modelId="{028FF8DE-308D-4AAC-926A-037B0AB794F5}" type="presOf" srcId="{EC55124B-A14F-4ABE-8B79-E1F8F8513620}" destId="{5E8FF72B-E19E-4AD1-9DAB-4D9B7C5E687E}" srcOrd="0" destOrd="0" presId="urn:microsoft.com/office/officeart/2005/8/layout/process4"/>
    <dgm:cxn modelId="{C41A5C1A-06B0-4147-B5ED-389CCD4C2BF7}" srcId="{EC55124B-A14F-4ABE-8B79-E1F8F8513620}" destId="{173A3A92-E1CE-4A71-8A7F-D43F0591A7F9}" srcOrd="1" destOrd="0" parTransId="{7ED418C6-4CEC-4A85-925A-C5DC5F00F616}" sibTransId="{2FF93E3E-6A11-4AB4-A518-FEE49BAF7797}"/>
    <dgm:cxn modelId="{3A54D73F-AB69-4824-A9D8-BAAA5E18CFA5}" type="presParOf" srcId="{5E8FF72B-E19E-4AD1-9DAB-4D9B7C5E687E}" destId="{3F11E31A-7214-4F61-9B54-572D199A637B}" srcOrd="0" destOrd="0" presId="urn:microsoft.com/office/officeart/2005/8/layout/process4"/>
    <dgm:cxn modelId="{9AF4FD54-2BA2-4460-9BC2-57C98F203656}" type="presParOf" srcId="{3F11E31A-7214-4F61-9B54-572D199A637B}" destId="{B9D7C7D0-9259-4B6B-9824-3194B2A34D51}" srcOrd="0" destOrd="0" presId="urn:microsoft.com/office/officeart/2005/8/layout/process4"/>
    <dgm:cxn modelId="{7C0471AA-9FA3-4F9C-AC52-0F7AB40046AD}" type="presParOf" srcId="{5E8FF72B-E19E-4AD1-9DAB-4D9B7C5E687E}" destId="{6AD4404F-7C53-44EE-BA08-641B0E8B88A5}" srcOrd="1" destOrd="0" presId="urn:microsoft.com/office/officeart/2005/8/layout/process4"/>
    <dgm:cxn modelId="{A3E37764-94F9-45C6-A1EF-2050B1842054}" type="presParOf" srcId="{5E8FF72B-E19E-4AD1-9DAB-4D9B7C5E687E}" destId="{F429EFD0-E47B-4D12-8F82-B7C9840C94F5}" srcOrd="2" destOrd="0" presId="urn:microsoft.com/office/officeart/2005/8/layout/process4"/>
    <dgm:cxn modelId="{4030068C-194B-4285-9343-37B3766C8934}" type="presParOf" srcId="{F429EFD0-E47B-4D12-8F82-B7C9840C94F5}" destId="{0516177D-F4EF-48D1-A61A-3AC7ED37F7AA}" srcOrd="0" destOrd="0" presId="urn:microsoft.com/office/officeart/2005/8/layout/process4"/>
    <dgm:cxn modelId="{24679DAA-DBED-40E8-9DF8-4E74798F9022}" type="presParOf" srcId="{5E8FF72B-E19E-4AD1-9DAB-4D9B7C5E687E}" destId="{72CE0009-1C01-4651-A64A-40F9C40CFCCF}" srcOrd="3" destOrd="0" presId="urn:microsoft.com/office/officeart/2005/8/layout/process4"/>
    <dgm:cxn modelId="{230F8714-4214-4000-AFC1-3FEC4B3FC9B3}" type="presParOf" srcId="{5E8FF72B-E19E-4AD1-9DAB-4D9B7C5E687E}" destId="{E32E8874-1CEA-4D2F-A388-AFE15E8B26F0}" srcOrd="4" destOrd="0" presId="urn:microsoft.com/office/officeart/2005/8/layout/process4"/>
    <dgm:cxn modelId="{E7660A7F-D606-4A5B-B276-ADC09C948431}" type="presParOf" srcId="{E32E8874-1CEA-4D2F-A388-AFE15E8B26F0}" destId="{9AD8A7C9-9640-496F-AF0F-7284717DE8A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AC758E-9B7F-43A6-8B09-69D916C124B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301DA02-0F9F-4B28-B941-9484F1D95557}">
      <dgm:prSet/>
      <dgm:spPr>
        <a:noFill/>
      </dgm:spPr>
      <dgm:t>
        <a:bodyPr/>
        <a:lstStyle/>
        <a:p>
          <a:r>
            <a:rPr lang="en-US" dirty="0" smtClean="0"/>
            <a:t>In 1139 </a:t>
          </a:r>
          <a:r>
            <a:rPr lang="pl-PL" dirty="0" smtClean="0"/>
            <a:t>Alfons </a:t>
          </a:r>
          <a:r>
            <a:rPr lang="en-US" dirty="0" smtClean="0"/>
            <a:t>Henry’</a:t>
          </a:r>
          <a:r>
            <a:rPr lang="pl-PL" dirty="0" smtClean="0"/>
            <a:t> </a:t>
          </a:r>
          <a:r>
            <a:rPr lang="en-US" dirty="0" smtClean="0"/>
            <a:t>became the King of Portugal and received an independence of his country.</a:t>
          </a:r>
          <a:endParaRPr lang="pl-PL" dirty="0"/>
        </a:p>
      </dgm:t>
    </dgm:pt>
    <dgm:pt modelId="{DAE0636F-9032-493B-B47F-44A7B8D476ED}" type="parTrans" cxnId="{9714F8E1-443A-4899-ACFC-6B103360BCCC}">
      <dgm:prSet/>
      <dgm:spPr/>
      <dgm:t>
        <a:bodyPr/>
        <a:lstStyle/>
        <a:p>
          <a:endParaRPr lang="pl-PL"/>
        </a:p>
      </dgm:t>
    </dgm:pt>
    <dgm:pt modelId="{A603064E-01B9-429D-AFA1-D3FC49782B00}" type="sibTrans" cxnId="{9714F8E1-443A-4899-ACFC-6B103360BCCC}">
      <dgm:prSet/>
      <dgm:spPr/>
      <dgm:t>
        <a:bodyPr/>
        <a:lstStyle/>
        <a:p>
          <a:endParaRPr lang="pl-PL"/>
        </a:p>
      </dgm:t>
    </dgm:pt>
    <dgm:pt modelId="{888CB60B-BE18-476B-ACDA-53329365D47A}">
      <dgm:prSet/>
      <dgm:spPr>
        <a:noFill/>
      </dgm:spPr>
      <dgm:t>
        <a:bodyPr/>
        <a:lstStyle/>
        <a:p>
          <a:r>
            <a:rPr lang="en-US" dirty="0" smtClean="0"/>
            <a:t>Since 1249 after getting the Algarve coast Portugal </a:t>
          </a:r>
          <a:r>
            <a:rPr lang="pl-PL" dirty="0" err="1" smtClean="0"/>
            <a:t>have</a:t>
          </a:r>
          <a:r>
            <a:rPr lang="pl-PL" dirty="0" smtClean="0"/>
            <a:t> the same </a:t>
          </a:r>
          <a:r>
            <a:rPr lang="pl-PL" dirty="0" err="1" smtClean="0"/>
            <a:t>borders</a:t>
          </a:r>
          <a:r>
            <a:rPr lang="pl-PL" dirty="0" smtClean="0"/>
            <a:t>.</a:t>
          </a:r>
          <a:endParaRPr lang="pl-PL" dirty="0"/>
        </a:p>
      </dgm:t>
    </dgm:pt>
    <dgm:pt modelId="{B6A87696-B5A6-4774-AB11-9D7AC4B85E12}" type="parTrans" cxnId="{7F170F75-0781-4E20-8CA1-B09C8690F453}">
      <dgm:prSet/>
      <dgm:spPr/>
      <dgm:t>
        <a:bodyPr/>
        <a:lstStyle/>
        <a:p>
          <a:endParaRPr lang="pl-PL"/>
        </a:p>
      </dgm:t>
    </dgm:pt>
    <dgm:pt modelId="{263D73AD-E02A-48DE-85D7-D75FE82ECE26}" type="sibTrans" cxnId="{7F170F75-0781-4E20-8CA1-B09C8690F453}">
      <dgm:prSet/>
      <dgm:spPr/>
      <dgm:t>
        <a:bodyPr/>
        <a:lstStyle/>
        <a:p>
          <a:endParaRPr lang="pl-PL"/>
        </a:p>
      </dgm:t>
    </dgm:pt>
    <dgm:pt modelId="{A6841923-3051-4A0C-8319-FE40F7345143}">
      <dgm:prSet/>
      <dgm:spPr>
        <a:noFill/>
      </dgm:spPr>
      <dgm:t>
        <a:bodyPr/>
        <a:lstStyle/>
        <a:p>
          <a:r>
            <a:rPr lang="pl-PL" dirty="0" smtClean="0"/>
            <a:t>The </a:t>
          </a:r>
          <a:r>
            <a:rPr lang="pl-PL" dirty="0" err="1" smtClean="0"/>
            <a:t>greatest</a:t>
          </a:r>
          <a:r>
            <a:rPr lang="pl-PL" dirty="0" smtClean="0"/>
            <a:t> </a:t>
          </a:r>
          <a:r>
            <a:rPr lang="pl-PL" dirty="0" err="1" smtClean="0"/>
            <a:t>time’s</a:t>
          </a:r>
          <a:r>
            <a:rPr lang="pl-PL" dirty="0" smtClean="0"/>
            <a:t> of the </a:t>
          </a:r>
          <a:r>
            <a:rPr lang="pl-PL" dirty="0" err="1" smtClean="0"/>
            <a:t>history</a:t>
          </a:r>
          <a:r>
            <a:rPr lang="pl-PL" dirty="0" smtClean="0"/>
            <a:t> of Portugal </a:t>
          </a:r>
          <a:r>
            <a:rPr lang="pl-PL" dirty="0" err="1" smtClean="0"/>
            <a:t>were</a:t>
          </a:r>
          <a:r>
            <a:rPr lang="pl-PL" dirty="0" smtClean="0"/>
            <a:t> </a:t>
          </a:r>
          <a:r>
            <a:rPr lang="pl-PL" dirty="0" err="1" smtClean="0"/>
            <a:t>during</a:t>
          </a:r>
          <a:r>
            <a:rPr lang="pl-PL" dirty="0" smtClean="0"/>
            <a:t> the Age of Discovery.</a:t>
          </a:r>
          <a:endParaRPr lang="pl-PL" dirty="0"/>
        </a:p>
      </dgm:t>
    </dgm:pt>
    <dgm:pt modelId="{A7E97C33-A9AD-4481-BFE9-EFE7D7C13822}" type="parTrans" cxnId="{D7BAAE02-CD9C-4821-9F4C-B260DE224997}">
      <dgm:prSet/>
      <dgm:spPr/>
      <dgm:t>
        <a:bodyPr/>
        <a:lstStyle/>
        <a:p>
          <a:endParaRPr lang="pl-PL"/>
        </a:p>
      </dgm:t>
    </dgm:pt>
    <dgm:pt modelId="{1DFF25EB-F5D1-494B-99C6-08BD8C9AA3CB}" type="sibTrans" cxnId="{D7BAAE02-CD9C-4821-9F4C-B260DE224997}">
      <dgm:prSet/>
      <dgm:spPr/>
      <dgm:t>
        <a:bodyPr/>
        <a:lstStyle/>
        <a:p>
          <a:endParaRPr lang="pl-PL"/>
        </a:p>
      </dgm:t>
    </dgm:pt>
    <dgm:pt modelId="{CC71E535-1859-45CB-AEC2-CBCA73E92B36}" type="pres">
      <dgm:prSet presAssocID="{5CAC758E-9B7F-43A6-8B09-69D916C124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CFC5E4B-F304-44C2-9ED9-39798384600F}" type="pres">
      <dgm:prSet presAssocID="{A6841923-3051-4A0C-8319-FE40F7345143}" presName="boxAndChildren" presStyleCnt="0"/>
      <dgm:spPr/>
    </dgm:pt>
    <dgm:pt modelId="{D9530978-7F48-44EC-9194-4DD2FD695902}" type="pres">
      <dgm:prSet presAssocID="{A6841923-3051-4A0C-8319-FE40F7345143}" presName="parentTextBox" presStyleLbl="node1" presStyleIdx="0" presStyleCnt="3"/>
      <dgm:spPr/>
      <dgm:t>
        <a:bodyPr/>
        <a:lstStyle/>
        <a:p>
          <a:endParaRPr lang="pl-PL"/>
        </a:p>
      </dgm:t>
    </dgm:pt>
    <dgm:pt modelId="{42AFEAA3-A0B6-426E-AF50-99A18A06A06D}" type="pres">
      <dgm:prSet presAssocID="{263D73AD-E02A-48DE-85D7-D75FE82ECE26}" presName="sp" presStyleCnt="0"/>
      <dgm:spPr/>
    </dgm:pt>
    <dgm:pt modelId="{6B9B380F-75C5-4ABE-9A63-D3D522EB0A43}" type="pres">
      <dgm:prSet presAssocID="{888CB60B-BE18-476B-ACDA-53329365D47A}" presName="arrowAndChildren" presStyleCnt="0"/>
      <dgm:spPr/>
    </dgm:pt>
    <dgm:pt modelId="{2E2057B6-1809-49A1-B8EA-63F32C8B1A99}" type="pres">
      <dgm:prSet presAssocID="{888CB60B-BE18-476B-ACDA-53329365D47A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6913027E-4749-49DF-A9C0-E275C5B6C2EE}" type="pres">
      <dgm:prSet presAssocID="{A603064E-01B9-429D-AFA1-D3FC49782B00}" presName="sp" presStyleCnt="0"/>
      <dgm:spPr/>
    </dgm:pt>
    <dgm:pt modelId="{4D6B5ADE-F446-47EA-8470-415ACE109E1B}" type="pres">
      <dgm:prSet presAssocID="{4301DA02-0F9F-4B28-B941-9484F1D95557}" presName="arrowAndChildren" presStyleCnt="0"/>
      <dgm:spPr/>
    </dgm:pt>
    <dgm:pt modelId="{78F86687-AE3B-4240-A21B-28DDAFF65D38}" type="pres">
      <dgm:prSet presAssocID="{4301DA02-0F9F-4B28-B941-9484F1D95557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D2B85992-5814-4E0F-B684-BC0D2CD2CF2E}" type="presOf" srcId="{4301DA02-0F9F-4B28-B941-9484F1D95557}" destId="{78F86687-AE3B-4240-A21B-28DDAFF65D38}" srcOrd="0" destOrd="0" presId="urn:microsoft.com/office/officeart/2005/8/layout/process4"/>
    <dgm:cxn modelId="{7C730AB5-410D-4038-BE9D-7714021F26B5}" type="presOf" srcId="{A6841923-3051-4A0C-8319-FE40F7345143}" destId="{D9530978-7F48-44EC-9194-4DD2FD695902}" srcOrd="0" destOrd="0" presId="urn:microsoft.com/office/officeart/2005/8/layout/process4"/>
    <dgm:cxn modelId="{57AA00FF-EC05-4C36-A14C-73D91112FEF3}" type="presOf" srcId="{5CAC758E-9B7F-43A6-8B09-69D916C124B8}" destId="{CC71E535-1859-45CB-AEC2-CBCA73E92B36}" srcOrd="0" destOrd="0" presId="urn:microsoft.com/office/officeart/2005/8/layout/process4"/>
    <dgm:cxn modelId="{9714F8E1-443A-4899-ACFC-6B103360BCCC}" srcId="{5CAC758E-9B7F-43A6-8B09-69D916C124B8}" destId="{4301DA02-0F9F-4B28-B941-9484F1D95557}" srcOrd="0" destOrd="0" parTransId="{DAE0636F-9032-493B-B47F-44A7B8D476ED}" sibTransId="{A603064E-01B9-429D-AFA1-D3FC49782B00}"/>
    <dgm:cxn modelId="{D7BAAE02-CD9C-4821-9F4C-B260DE224997}" srcId="{5CAC758E-9B7F-43A6-8B09-69D916C124B8}" destId="{A6841923-3051-4A0C-8319-FE40F7345143}" srcOrd="2" destOrd="0" parTransId="{A7E97C33-A9AD-4481-BFE9-EFE7D7C13822}" sibTransId="{1DFF25EB-F5D1-494B-99C6-08BD8C9AA3CB}"/>
    <dgm:cxn modelId="{7F170F75-0781-4E20-8CA1-B09C8690F453}" srcId="{5CAC758E-9B7F-43A6-8B09-69D916C124B8}" destId="{888CB60B-BE18-476B-ACDA-53329365D47A}" srcOrd="1" destOrd="0" parTransId="{B6A87696-B5A6-4774-AB11-9D7AC4B85E12}" sibTransId="{263D73AD-E02A-48DE-85D7-D75FE82ECE26}"/>
    <dgm:cxn modelId="{E6DC957D-8280-43F3-ABD6-2C54E3B387ED}" type="presOf" srcId="{888CB60B-BE18-476B-ACDA-53329365D47A}" destId="{2E2057B6-1809-49A1-B8EA-63F32C8B1A99}" srcOrd="0" destOrd="0" presId="urn:microsoft.com/office/officeart/2005/8/layout/process4"/>
    <dgm:cxn modelId="{092B8CB9-9796-4649-A54E-7927FCE278F3}" type="presParOf" srcId="{CC71E535-1859-45CB-AEC2-CBCA73E92B36}" destId="{ECFC5E4B-F304-44C2-9ED9-39798384600F}" srcOrd="0" destOrd="0" presId="urn:microsoft.com/office/officeart/2005/8/layout/process4"/>
    <dgm:cxn modelId="{A01DB66C-CCA2-4ADD-9D59-F94BEF2E1518}" type="presParOf" srcId="{ECFC5E4B-F304-44C2-9ED9-39798384600F}" destId="{D9530978-7F48-44EC-9194-4DD2FD695902}" srcOrd="0" destOrd="0" presId="urn:microsoft.com/office/officeart/2005/8/layout/process4"/>
    <dgm:cxn modelId="{E368D6DD-E836-4D6C-98AF-35EC6CEF0671}" type="presParOf" srcId="{CC71E535-1859-45CB-AEC2-CBCA73E92B36}" destId="{42AFEAA3-A0B6-426E-AF50-99A18A06A06D}" srcOrd="1" destOrd="0" presId="urn:microsoft.com/office/officeart/2005/8/layout/process4"/>
    <dgm:cxn modelId="{5812459F-7843-48BD-9BBE-5703BAA0B03A}" type="presParOf" srcId="{CC71E535-1859-45CB-AEC2-CBCA73E92B36}" destId="{6B9B380F-75C5-4ABE-9A63-D3D522EB0A43}" srcOrd="2" destOrd="0" presId="urn:microsoft.com/office/officeart/2005/8/layout/process4"/>
    <dgm:cxn modelId="{C60D0A36-6DD5-41F2-BA9D-7AEE73D8A61A}" type="presParOf" srcId="{6B9B380F-75C5-4ABE-9A63-D3D522EB0A43}" destId="{2E2057B6-1809-49A1-B8EA-63F32C8B1A99}" srcOrd="0" destOrd="0" presId="urn:microsoft.com/office/officeart/2005/8/layout/process4"/>
    <dgm:cxn modelId="{C7109D65-7C00-4458-AFF0-D85AB7D82153}" type="presParOf" srcId="{CC71E535-1859-45CB-AEC2-CBCA73E92B36}" destId="{6913027E-4749-49DF-A9C0-E275C5B6C2EE}" srcOrd="3" destOrd="0" presId="urn:microsoft.com/office/officeart/2005/8/layout/process4"/>
    <dgm:cxn modelId="{64A1D101-242B-4CA3-B90D-D15676BD2EBB}" type="presParOf" srcId="{CC71E535-1859-45CB-AEC2-CBCA73E92B36}" destId="{4D6B5ADE-F446-47EA-8470-415ACE109E1B}" srcOrd="4" destOrd="0" presId="urn:microsoft.com/office/officeart/2005/8/layout/process4"/>
    <dgm:cxn modelId="{01C68099-3575-49E9-B9CB-2AAA0C35CD96}" type="presParOf" srcId="{4D6B5ADE-F446-47EA-8470-415ACE109E1B}" destId="{78F86687-AE3B-4240-A21B-28DDAFF65D3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ED874BA-093F-4FF4-9022-A09910B5B97A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6CED5DFE-E1FE-4C70-9C8F-B1DB6213D0B5}">
      <dgm:prSet/>
      <dgm:spPr>
        <a:noFill/>
      </dgm:spPr>
      <dgm:t>
        <a:bodyPr/>
        <a:lstStyle/>
        <a:p>
          <a:r>
            <a:rPr lang="en-US" dirty="0" smtClean="0"/>
            <a:t>In 1580 Spain’s monarchy took over the </a:t>
          </a:r>
          <a:r>
            <a:rPr lang="pl-PL" dirty="0" smtClean="0"/>
            <a:t>P</a:t>
          </a:r>
          <a:r>
            <a:rPr lang="en-US" dirty="0" err="1" smtClean="0"/>
            <a:t>ortugal’s</a:t>
          </a:r>
          <a:r>
            <a:rPr lang="en-US" dirty="0" smtClean="0"/>
            <a:t> monarchy</a:t>
          </a:r>
          <a:r>
            <a:rPr lang="pl-PL" dirty="0" smtClean="0"/>
            <a:t>.</a:t>
          </a:r>
          <a:endParaRPr lang="pl-PL" dirty="0"/>
        </a:p>
      </dgm:t>
    </dgm:pt>
    <dgm:pt modelId="{0B19B1BD-4154-4F35-826B-EE819A577EBC}" type="parTrans" cxnId="{DD75393B-654E-4053-B527-62E88B849460}">
      <dgm:prSet/>
      <dgm:spPr/>
      <dgm:t>
        <a:bodyPr/>
        <a:lstStyle/>
        <a:p>
          <a:endParaRPr lang="pl-PL"/>
        </a:p>
      </dgm:t>
    </dgm:pt>
    <dgm:pt modelId="{97E15351-6DE0-4324-AEF3-35F34A70D733}" type="sibTrans" cxnId="{DD75393B-654E-4053-B527-62E88B849460}">
      <dgm:prSet/>
      <dgm:spPr/>
      <dgm:t>
        <a:bodyPr/>
        <a:lstStyle/>
        <a:p>
          <a:endParaRPr lang="pl-PL"/>
        </a:p>
      </dgm:t>
    </dgm:pt>
    <dgm:pt modelId="{0CAD26EA-9CB4-4C3F-976F-7E1EA3D7D58D}">
      <dgm:prSet/>
      <dgm:spPr>
        <a:noFill/>
      </dgm:spPr>
      <dgm:t>
        <a:bodyPr/>
        <a:lstStyle/>
        <a:p>
          <a:r>
            <a:rPr lang="en-US" dirty="0" smtClean="0"/>
            <a:t>1640 – revolution</a:t>
          </a:r>
          <a:r>
            <a:rPr lang="pl-PL" dirty="0" smtClean="0"/>
            <a:t> and </a:t>
          </a:r>
          <a:r>
            <a:rPr lang="en-US" dirty="0" smtClean="0"/>
            <a:t>getting back the independence</a:t>
          </a:r>
          <a:r>
            <a:rPr lang="pl-PL" dirty="0" smtClean="0"/>
            <a:t>.</a:t>
          </a:r>
          <a:endParaRPr lang="pl-PL" dirty="0"/>
        </a:p>
      </dgm:t>
    </dgm:pt>
    <dgm:pt modelId="{004A2776-CFA4-404D-B01F-0CA21B8D31DB}" type="parTrans" cxnId="{AD990E57-55C0-4FE5-90AA-2BE1AAC306FA}">
      <dgm:prSet/>
      <dgm:spPr/>
      <dgm:t>
        <a:bodyPr/>
        <a:lstStyle/>
        <a:p>
          <a:endParaRPr lang="pl-PL"/>
        </a:p>
      </dgm:t>
    </dgm:pt>
    <dgm:pt modelId="{A47045B9-D76C-4F0A-88DD-C7B14D65DA60}" type="sibTrans" cxnId="{AD990E57-55C0-4FE5-90AA-2BE1AAC306FA}">
      <dgm:prSet/>
      <dgm:spPr/>
      <dgm:t>
        <a:bodyPr/>
        <a:lstStyle/>
        <a:p>
          <a:endParaRPr lang="pl-PL"/>
        </a:p>
      </dgm:t>
    </dgm:pt>
    <dgm:pt modelId="{7F1DDAEE-5EA1-45E8-ACDB-F48C97EB0945}">
      <dgm:prSet/>
      <dgm:spPr>
        <a:noFill/>
      </dgm:spPr>
      <dgm:t>
        <a:bodyPr/>
        <a:lstStyle/>
        <a:p>
          <a:r>
            <a:rPr lang="pl-PL" dirty="0" smtClean="0"/>
            <a:t>Portugal </a:t>
          </a:r>
          <a:r>
            <a:rPr lang="pl-PL" dirty="0" err="1" smtClean="0"/>
            <a:t>never</a:t>
          </a:r>
          <a:r>
            <a:rPr lang="pl-PL" dirty="0" smtClean="0"/>
            <a:t> </a:t>
          </a:r>
          <a:r>
            <a:rPr lang="pl-PL" dirty="0" err="1" smtClean="0"/>
            <a:t>get</a:t>
          </a:r>
          <a:r>
            <a:rPr lang="pl-PL" dirty="0" smtClean="0"/>
            <a:t> </a:t>
          </a:r>
          <a:r>
            <a:rPr lang="pl-PL" dirty="0" err="1" smtClean="0"/>
            <a:t>back</a:t>
          </a:r>
          <a:r>
            <a:rPr lang="pl-PL" dirty="0" smtClean="0"/>
            <a:t> </a:t>
          </a:r>
          <a:r>
            <a:rPr lang="pl-PL" dirty="0" err="1" smtClean="0"/>
            <a:t>its</a:t>
          </a:r>
          <a:r>
            <a:rPr lang="pl-PL" dirty="0" smtClean="0"/>
            <a:t> </a:t>
          </a:r>
          <a:r>
            <a:rPr lang="pl-PL" dirty="0" err="1" smtClean="0"/>
            <a:t>power</a:t>
          </a:r>
          <a:r>
            <a:rPr lang="pl-PL" dirty="0" smtClean="0"/>
            <a:t> and </a:t>
          </a:r>
          <a:r>
            <a:rPr lang="pl-PL" dirty="0" err="1" smtClean="0"/>
            <a:t>greatness</a:t>
          </a:r>
          <a:r>
            <a:rPr lang="pl-PL" dirty="0" smtClean="0"/>
            <a:t>.</a:t>
          </a:r>
          <a:endParaRPr lang="pl-PL" dirty="0"/>
        </a:p>
      </dgm:t>
    </dgm:pt>
    <dgm:pt modelId="{9AC8C657-803E-4048-B323-165AA7C87E9C}" type="parTrans" cxnId="{8DB081BE-79F9-48A8-B177-66053C9FFF40}">
      <dgm:prSet/>
      <dgm:spPr/>
      <dgm:t>
        <a:bodyPr/>
        <a:lstStyle/>
        <a:p>
          <a:endParaRPr lang="pl-PL"/>
        </a:p>
      </dgm:t>
    </dgm:pt>
    <dgm:pt modelId="{79530336-5CC1-4C2F-9F3F-C178D89CE9E6}" type="sibTrans" cxnId="{8DB081BE-79F9-48A8-B177-66053C9FFF40}">
      <dgm:prSet/>
      <dgm:spPr/>
      <dgm:t>
        <a:bodyPr/>
        <a:lstStyle/>
        <a:p>
          <a:endParaRPr lang="pl-PL"/>
        </a:p>
      </dgm:t>
    </dgm:pt>
    <dgm:pt modelId="{1F10BEB0-110F-4B88-8F76-59C81CAF6C00}" type="pres">
      <dgm:prSet presAssocID="{3ED874BA-093F-4FF4-9022-A09910B5B9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73F00E0D-9FA2-429B-AD2A-613BFD2F6C7A}" type="pres">
      <dgm:prSet presAssocID="{7F1DDAEE-5EA1-45E8-ACDB-F48C97EB0945}" presName="boxAndChildren" presStyleCnt="0"/>
      <dgm:spPr/>
    </dgm:pt>
    <dgm:pt modelId="{08570D21-F532-4B67-9914-8BE707AA844C}" type="pres">
      <dgm:prSet presAssocID="{7F1DDAEE-5EA1-45E8-ACDB-F48C97EB0945}" presName="parentTextBox" presStyleLbl="node1" presStyleIdx="0" presStyleCnt="3"/>
      <dgm:spPr/>
      <dgm:t>
        <a:bodyPr/>
        <a:lstStyle/>
        <a:p>
          <a:endParaRPr lang="pl-PL"/>
        </a:p>
      </dgm:t>
    </dgm:pt>
    <dgm:pt modelId="{71C1D909-53F6-4425-B2AF-DE6B6D25A94F}" type="pres">
      <dgm:prSet presAssocID="{A47045B9-D76C-4F0A-88DD-C7B14D65DA60}" presName="sp" presStyleCnt="0"/>
      <dgm:spPr/>
    </dgm:pt>
    <dgm:pt modelId="{C4F905FA-445F-4E01-991F-33ACD472938E}" type="pres">
      <dgm:prSet presAssocID="{0CAD26EA-9CB4-4C3F-976F-7E1EA3D7D58D}" presName="arrowAndChildren" presStyleCnt="0"/>
      <dgm:spPr/>
    </dgm:pt>
    <dgm:pt modelId="{E82EA7E4-0B60-4393-B28E-2EA918B7FC92}" type="pres">
      <dgm:prSet presAssocID="{0CAD26EA-9CB4-4C3F-976F-7E1EA3D7D58D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E2F21929-B510-4EE5-9601-B531C2817389}" type="pres">
      <dgm:prSet presAssocID="{97E15351-6DE0-4324-AEF3-35F34A70D733}" presName="sp" presStyleCnt="0"/>
      <dgm:spPr/>
    </dgm:pt>
    <dgm:pt modelId="{68751482-87C6-4CAD-9658-012FBB9E2FBA}" type="pres">
      <dgm:prSet presAssocID="{6CED5DFE-E1FE-4C70-9C8F-B1DB6213D0B5}" presName="arrowAndChildren" presStyleCnt="0"/>
      <dgm:spPr/>
    </dgm:pt>
    <dgm:pt modelId="{9C69A2A1-AC51-4FAA-B165-6FD21834A8E4}" type="pres">
      <dgm:prSet presAssocID="{6CED5DFE-E1FE-4C70-9C8F-B1DB6213D0B5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8DB081BE-79F9-48A8-B177-66053C9FFF40}" srcId="{3ED874BA-093F-4FF4-9022-A09910B5B97A}" destId="{7F1DDAEE-5EA1-45E8-ACDB-F48C97EB0945}" srcOrd="2" destOrd="0" parTransId="{9AC8C657-803E-4048-B323-165AA7C87E9C}" sibTransId="{79530336-5CC1-4C2F-9F3F-C178D89CE9E6}"/>
    <dgm:cxn modelId="{DD75393B-654E-4053-B527-62E88B849460}" srcId="{3ED874BA-093F-4FF4-9022-A09910B5B97A}" destId="{6CED5DFE-E1FE-4C70-9C8F-B1DB6213D0B5}" srcOrd="0" destOrd="0" parTransId="{0B19B1BD-4154-4F35-826B-EE819A577EBC}" sibTransId="{97E15351-6DE0-4324-AEF3-35F34A70D733}"/>
    <dgm:cxn modelId="{521A63A3-0624-444E-89C5-9E8C49AA60AD}" type="presOf" srcId="{6CED5DFE-E1FE-4C70-9C8F-B1DB6213D0B5}" destId="{9C69A2A1-AC51-4FAA-B165-6FD21834A8E4}" srcOrd="0" destOrd="0" presId="urn:microsoft.com/office/officeart/2005/8/layout/process4"/>
    <dgm:cxn modelId="{585F401E-E85D-41D9-886B-A0FB30792A7D}" type="presOf" srcId="{3ED874BA-093F-4FF4-9022-A09910B5B97A}" destId="{1F10BEB0-110F-4B88-8F76-59C81CAF6C00}" srcOrd="0" destOrd="0" presId="urn:microsoft.com/office/officeart/2005/8/layout/process4"/>
    <dgm:cxn modelId="{39FADFD6-710A-4970-840D-893EEA3D73C4}" type="presOf" srcId="{0CAD26EA-9CB4-4C3F-976F-7E1EA3D7D58D}" destId="{E82EA7E4-0B60-4393-B28E-2EA918B7FC92}" srcOrd="0" destOrd="0" presId="urn:microsoft.com/office/officeart/2005/8/layout/process4"/>
    <dgm:cxn modelId="{AD990E57-55C0-4FE5-90AA-2BE1AAC306FA}" srcId="{3ED874BA-093F-4FF4-9022-A09910B5B97A}" destId="{0CAD26EA-9CB4-4C3F-976F-7E1EA3D7D58D}" srcOrd="1" destOrd="0" parTransId="{004A2776-CFA4-404D-B01F-0CA21B8D31DB}" sibTransId="{A47045B9-D76C-4F0A-88DD-C7B14D65DA60}"/>
    <dgm:cxn modelId="{72FB7B76-4770-47A7-827E-88AE9C1FCFFA}" type="presOf" srcId="{7F1DDAEE-5EA1-45E8-ACDB-F48C97EB0945}" destId="{08570D21-F532-4B67-9914-8BE707AA844C}" srcOrd="0" destOrd="0" presId="urn:microsoft.com/office/officeart/2005/8/layout/process4"/>
    <dgm:cxn modelId="{E85847B6-4E3C-4EE6-941D-29F5F21CE6DE}" type="presParOf" srcId="{1F10BEB0-110F-4B88-8F76-59C81CAF6C00}" destId="{73F00E0D-9FA2-429B-AD2A-613BFD2F6C7A}" srcOrd="0" destOrd="0" presId="urn:microsoft.com/office/officeart/2005/8/layout/process4"/>
    <dgm:cxn modelId="{6AABD493-0037-4619-B5C0-8E9526CFEF56}" type="presParOf" srcId="{73F00E0D-9FA2-429B-AD2A-613BFD2F6C7A}" destId="{08570D21-F532-4B67-9914-8BE707AA844C}" srcOrd="0" destOrd="0" presId="urn:microsoft.com/office/officeart/2005/8/layout/process4"/>
    <dgm:cxn modelId="{46CEE2EF-87E2-43F4-A1D5-F8DC2F86E8AA}" type="presParOf" srcId="{1F10BEB0-110F-4B88-8F76-59C81CAF6C00}" destId="{71C1D909-53F6-4425-B2AF-DE6B6D25A94F}" srcOrd="1" destOrd="0" presId="urn:microsoft.com/office/officeart/2005/8/layout/process4"/>
    <dgm:cxn modelId="{8DEDD01C-A5F3-4231-BF96-7E5A5FFBF29D}" type="presParOf" srcId="{1F10BEB0-110F-4B88-8F76-59C81CAF6C00}" destId="{C4F905FA-445F-4E01-991F-33ACD472938E}" srcOrd="2" destOrd="0" presId="urn:microsoft.com/office/officeart/2005/8/layout/process4"/>
    <dgm:cxn modelId="{F5B023D6-FAE1-4E0C-AFF0-353B9B4324FD}" type="presParOf" srcId="{C4F905FA-445F-4E01-991F-33ACD472938E}" destId="{E82EA7E4-0B60-4393-B28E-2EA918B7FC92}" srcOrd="0" destOrd="0" presId="urn:microsoft.com/office/officeart/2005/8/layout/process4"/>
    <dgm:cxn modelId="{6BF8FA19-3C91-41B9-B754-B833A1A08A4D}" type="presParOf" srcId="{1F10BEB0-110F-4B88-8F76-59C81CAF6C00}" destId="{E2F21929-B510-4EE5-9601-B531C2817389}" srcOrd="3" destOrd="0" presId="urn:microsoft.com/office/officeart/2005/8/layout/process4"/>
    <dgm:cxn modelId="{ABDA899B-6C29-4A5F-A9E5-C7CE4F0BCCDC}" type="presParOf" srcId="{1F10BEB0-110F-4B88-8F76-59C81CAF6C00}" destId="{68751482-87C6-4CAD-9658-012FBB9E2FBA}" srcOrd="4" destOrd="0" presId="urn:microsoft.com/office/officeart/2005/8/layout/process4"/>
    <dgm:cxn modelId="{414222B8-B003-4147-9937-DED1A090CC11}" type="presParOf" srcId="{68751482-87C6-4CAD-9658-012FBB9E2FBA}" destId="{9C69A2A1-AC51-4FAA-B165-6FD21834A8E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EDEED2-75B8-418D-A06E-4A21D03598BA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E788B47-07CD-4F82-B1B1-DF5C02448961}">
      <dgm:prSet/>
      <dgm:spPr>
        <a:noFill/>
      </dgm:spPr>
      <dgm:t>
        <a:bodyPr/>
        <a:lstStyle/>
        <a:p>
          <a:r>
            <a:rPr lang="pl-PL" dirty="0" smtClean="0"/>
            <a:t>In 1910 Portugal </a:t>
          </a:r>
          <a:r>
            <a:rPr lang="pl-PL" dirty="0" err="1" smtClean="0"/>
            <a:t>became</a:t>
          </a:r>
          <a:r>
            <a:rPr lang="pl-PL" dirty="0" smtClean="0"/>
            <a:t> a republic.</a:t>
          </a:r>
          <a:endParaRPr lang="pl-PL" dirty="0"/>
        </a:p>
      </dgm:t>
    </dgm:pt>
    <dgm:pt modelId="{1404C3BA-0382-4922-8FB1-453ED9EB893A}" type="parTrans" cxnId="{A05B497D-6E8D-4233-947C-0AB48DC15278}">
      <dgm:prSet/>
      <dgm:spPr/>
      <dgm:t>
        <a:bodyPr/>
        <a:lstStyle/>
        <a:p>
          <a:endParaRPr lang="pl-PL"/>
        </a:p>
      </dgm:t>
    </dgm:pt>
    <dgm:pt modelId="{8B9D24BD-E114-4F6E-A316-D6AEFFCA06CB}" type="sibTrans" cxnId="{A05B497D-6E8D-4233-947C-0AB48DC15278}">
      <dgm:prSet/>
      <dgm:spPr/>
      <dgm:t>
        <a:bodyPr/>
        <a:lstStyle/>
        <a:p>
          <a:endParaRPr lang="pl-PL"/>
        </a:p>
      </dgm:t>
    </dgm:pt>
    <dgm:pt modelId="{471C687A-85CF-4970-AC80-29B72C6E9E70}">
      <dgm:prSet/>
      <dgm:spPr>
        <a:noFill/>
      </dgm:spPr>
      <dgm:t>
        <a:bodyPr/>
        <a:lstStyle/>
        <a:p>
          <a:r>
            <a:rPr lang="pl-PL" b="0" dirty="0" smtClean="0"/>
            <a:t>1926 was the </a:t>
          </a:r>
          <a:r>
            <a:rPr lang="pl-PL" b="0" dirty="0" err="1" smtClean="0"/>
            <a:t>year</a:t>
          </a:r>
          <a:r>
            <a:rPr lang="pl-PL" b="0" dirty="0" smtClean="0"/>
            <a:t> of </a:t>
          </a:r>
          <a:r>
            <a:rPr lang="pl-PL" b="0" dirty="0" err="1" smtClean="0"/>
            <a:t>coup</a:t>
          </a:r>
          <a:r>
            <a:rPr lang="pl-PL" b="0" dirty="0" smtClean="0"/>
            <a:t> </a:t>
          </a:r>
          <a:r>
            <a:rPr lang="pl-PL" b="0" dirty="0" err="1" smtClean="0"/>
            <a:t>d’</a:t>
          </a:r>
          <a:r>
            <a:rPr lang="pl-PL" b="0" dirty="0" err="1" smtClean="0">
              <a:latin typeface="Blogger Sans"/>
              <a:ea typeface="Blogger Sans"/>
            </a:rPr>
            <a:t>é</a:t>
          </a:r>
          <a:r>
            <a:rPr lang="pl-PL" b="0" dirty="0" err="1" smtClean="0"/>
            <a:t>tat</a:t>
          </a:r>
          <a:r>
            <a:rPr lang="pl-PL" b="0" dirty="0" smtClean="0"/>
            <a:t>. </a:t>
          </a:r>
          <a:r>
            <a:rPr lang="pl-PL" b="0" dirty="0" err="1" smtClean="0"/>
            <a:t>António</a:t>
          </a:r>
          <a:r>
            <a:rPr lang="pl-PL" b="0" dirty="0" smtClean="0"/>
            <a:t> de Oliveira Salazar </a:t>
          </a:r>
          <a:r>
            <a:rPr lang="pl-PL" b="0" dirty="0" err="1" smtClean="0"/>
            <a:t>became</a:t>
          </a:r>
          <a:r>
            <a:rPr lang="pl-PL" b="0" dirty="0" smtClean="0"/>
            <a:t> the </a:t>
          </a:r>
          <a:r>
            <a:rPr lang="pl-PL" b="0" dirty="0" err="1" smtClean="0"/>
            <a:t>prime</a:t>
          </a:r>
          <a:r>
            <a:rPr lang="pl-PL" b="0" dirty="0" smtClean="0"/>
            <a:t> minister.</a:t>
          </a:r>
          <a:endParaRPr lang="pl-PL" dirty="0"/>
        </a:p>
      </dgm:t>
    </dgm:pt>
    <dgm:pt modelId="{5C9C6212-5775-4318-AA55-C29E6C299485}" type="parTrans" cxnId="{5F2D4C04-AD23-4C61-8D3C-47E06FE6947B}">
      <dgm:prSet/>
      <dgm:spPr/>
      <dgm:t>
        <a:bodyPr/>
        <a:lstStyle/>
        <a:p>
          <a:endParaRPr lang="pl-PL"/>
        </a:p>
      </dgm:t>
    </dgm:pt>
    <dgm:pt modelId="{B05520A3-DE2C-4009-8E10-33BF14E623D1}" type="sibTrans" cxnId="{5F2D4C04-AD23-4C61-8D3C-47E06FE6947B}">
      <dgm:prSet/>
      <dgm:spPr/>
      <dgm:t>
        <a:bodyPr/>
        <a:lstStyle/>
        <a:p>
          <a:endParaRPr lang="pl-PL"/>
        </a:p>
      </dgm:t>
    </dgm:pt>
    <dgm:pt modelId="{1FC6D052-D317-4002-8574-E17E7A2F8D95}">
      <dgm:prSet/>
      <dgm:spPr>
        <a:noFill/>
      </dgm:spPr>
      <dgm:t>
        <a:bodyPr/>
        <a:lstStyle/>
        <a:p>
          <a:r>
            <a:rPr lang="pl-PL" dirty="0" smtClean="0"/>
            <a:t>In 1933 </a:t>
          </a:r>
          <a:r>
            <a:rPr lang="pl-PL" dirty="0" err="1" smtClean="0"/>
            <a:t>new</a:t>
          </a:r>
          <a:r>
            <a:rPr lang="pl-PL" dirty="0" smtClean="0"/>
            <a:t> </a:t>
          </a:r>
          <a:r>
            <a:rPr lang="pl-PL" dirty="0" err="1" smtClean="0"/>
            <a:t>constitution</a:t>
          </a:r>
          <a:r>
            <a:rPr lang="pl-PL" dirty="0" smtClean="0"/>
            <a:t> was </a:t>
          </a:r>
          <a:r>
            <a:rPr lang="pl-PL" dirty="0" err="1" smtClean="0"/>
            <a:t>formed</a:t>
          </a:r>
          <a:r>
            <a:rPr lang="pl-PL" dirty="0" smtClean="0"/>
            <a:t>. It </a:t>
          </a:r>
          <a:r>
            <a:rPr lang="pl-PL" dirty="0" err="1" smtClean="0"/>
            <a:t>created</a:t>
          </a:r>
          <a:r>
            <a:rPr lang="pl-PL" dirty="0" smtClean="0"/>
            <a:t> „</a:t>
          </a:r>
          <a:r>
            <a:rPr lang="pl-PL" dirty="0" err="1" smtClean="0"/>
            <a:t>Estado</a:t>
          </a:r>
          <a:r>
            <a:rPr lang="pl-PL" dirty="0" smtClean="0"/>
            <a:t> Novo” – </a:t>
          </a:r>
          <a:r>
            <a:rPr lang="pl-PL" dirty="0" err="1" smtClean="0"/>
            <a:t>authoritarian</a:t>
          </a:r>
          <a:r>
            <a:rPr lang="pl-PL" dirty="0" smtClean="0"/>
            <a:t> country </a:t>
          </a:r>
          <a:r>
            <a:rPr lang="pl-PL" dirty="0" err="1" smtClean="0"/>
            <a:t>under</a:t>
          </a:r>
          <a:r>
            <a:rPr lang="pl-PL" dirty="0" smtClean="0"/>
            <a:t> </a:t>
          </a:r>
          <a:r>
            <a:rPr lang="pl-PL" dirty="0" err="1" smtClean="0"/>
            <a:t>Salazar’s</a:t>
          </a:r>
          <a:r>
            <a:rPr lang="pl-PL" dirty="0" smtClean="0"/>
            <a:t> </a:t>
          </a:r>
          <a:r>
            <a:rPr lang="pl-PL" dirty="0" err="1" smtClean="0"/>
            <a:t>reigime</a:t>
          </a:r>
          <a:r>
            <a:rPr lang="pl-PL" dirty="0" smtClean="0"/>
            <a:t>.</a:t>
          </a:r>
          <a:endParaRPr lang="pl-PL" dirty="0"/>
        </a:p>
      </dgm:t>
    </dgm:pt>
    <dgm:pt modelId="{03B44DB1-2EB4-4E27-B040-CF6C413754CB}" type="parTrans" cxnId="{53F72679-8E3A-413F-9CA1-89B637FB9EED}">
      <dgm:prSet/>
      <dgm:spPr/>
      <dgm:t>
        <a:bodyPr/>
        <a:lstStyle/>
        <a:p>
          <a:endParaRPr lang="pl-PL"/>
        </a:p>
      </dgm:t>
    </dgm:pt>
    <dgm:pt modelId="{A593161A-FB7F-4485-80E1-9E2C42B4D3A0}" type="sibTrans" cxnId="{53F72679-8E3A-413F-9CA1-89B637FB9EED}">
      <dgm:prSet/>
      <dgm:spPr/>
      <dgm:t>
        <a:bodyPr/>
        <a:lstStyle/>
        <a:p>
          <a:endParaRPr lang="pl-PL"/>
        </a:p>
      </dgm:t>
    </dgm:pt>
    <dgm:pt modelId="{7B547383-40DD-4771-AEAF-763A32C36B74}" type="pres">
      <dgm:prSet presAssocID="{23EDEED2-75B8-418D-A06E-4A21D03598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92E3E30-83A3-4B7F-AEEE-853EBEE9B39D}" type="pres">
      <dgm:prSet presAssocID="{1FC6D052-D317-4002-8574-E17E7A2F8D95}" presName="boxAndChildren" presStyleCnt="0"/>
      <dgm:spPr/>
    </dgm:pt>
    <dgm:pt modelId="{E92C6402-CDF2-4BFD-8B4F-DF0C4C98C1A1}" type="pres">
      <dgm:prSet presAssocID="{1FC6D052-D317-4002-8574-E17E7A2F8D95}" presName="parentTextBox" presStyleLbl="node1" presStyleIdx="0" presStyleCnt="3"/>
      <dgm:spPr/>
      <dgm:t>
        <a:bodyPr/>
        <a:lstStyle/>
        <a:p>
          <a:endParaRPr lang="pl-PL"/>
        </a:p>
      </dgm:t>
    </dgm:pt>
    <dgm:pt modelId="{05C41883-B899-4D3D-9480-14455628A586}" type="pres">
      <dgm:prSet presAssocID="{B05520A3-DE2C-4009-8E10-33BF14E623D1}" presName="sp" presStyleCnt="0"/>
      <dgm:spPr/>
    </dgm:pt>
    <dgm:pt modelId="{24DA4743-3D9F-45A9-8B39-6115E5E519DE}" type="pres">
      <dgm:prSet presAssocID="{471C687A-85CF-4970-AC80-29B72C6E9E70}" presName="arrowAndChildren" presStyleCnt="0"/>
      <dgm:spPr/>
    </dgm:pt>
    <dgm:pt modelId="{523D8D6C-F3C3-4053-9464-BB00F388A8AB}" type="pres">
      <dgm:prSet presAssocID="{471C687A-85CF-4970-AC80-29B72C6E9E70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19CA4468-ACBB-4202-BA61-5259F77DC17C}" type="pres">
      <dgm:prSet presAssocID="{8B9D24BD-E114-4F6E-A316-D6AEFFCA06CB}" presName="sp" presStyleCnt="0"/>
      <dgm:spPr/>
    </dgm:pt>
    <dgm:pt modelId="{2E063331-B338-4019-BEED-4D1E8193CB4C}" type="pres">
      <dgm:prSet presAssocID="{1E788B47-07CD-4F82-B1B1-DF5C02448961}" presName="arrowAndChildren" presStyleCnt="0"/>
      <dgm:spPr/>
    </dgm:pt>
    <dgm:pt modelId="{40BF2AAA-1997-47BD-88EB-405853EB1679}" type="pres">
      <dgm:prSet presAssocID="{1E788B47-07CD-4F82-B1B1-DF5C02448961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5F2D4C04-AD23-4C61-8D3C-47E06FE6947B}" srcId="{23EDEED2-75B8-418D-A06E-4A21D03598BA}" destId="{471C687A-85CF-4970-AC80-29B72C6E9E70}" srcOrd="1" destOrd="0" parTransId="{5C9C6212-5775-4318-AA55-C29E6C299485}" sibTransId="{B05520A3-DE2C-4009-8E10-33BF14E623D1}"/>
    <dgm:cxn modelId="{95923F31-A134-42AC-A594-3D49E4512B7B}" type="presOf" srcId="{1E788B47-07CD-4F82-B1B1-DF5C02448961}" destId="{40BF2AAA-1997-47BD-88EB-405853EB1679}" srcOrd="0" destOrd="0" presId="urn:microsoft.com/office/officeart/2005/8/layout/process4"/>
    <dgm:cxn modelId="{A05B497D-6E8D-4233-947C-0AB48DC15278}" srcId="{23EDEED2-75B8-418D-A06E-4A21D03598BA}" destId="{1E788B47-07CD-4F82-B1B1-DF5C02448961}" srcOrd="0" destOrd="0" parTransId="{1404C3BA-0382-4922-8FB1-453ED9EB893A}" sibTransId="{8B9D24BD-E114-4F6E-A316-D6AEFFCA06CB}"/>
    <dgm:cxn modelId="{C99B8CDC-5A10-4F43-B6AC-D58F1196243E}" type="presOf" srcId="{471C687A-85CF-4970-AC80-29B72C6E9E70}" destId="{523D8D6C-F3C3-4053-9464-BB00F388A8AB}" srcOrd="0" destOrd="0" presId="urn:microsoft.com/office/officeart/2005/8/layout/process4"/>
    <dgm:cxn modelId="{BB9EB2D1-4FFE-43F3-B523-3E06C570A4A8}" type="presOf" srcId="{23EDEED2-75B8-418D-A06E-4A21D03598BA}" destId="{7B547383-40DD-4771-AEAF-763A32C36B74}" srcOrd="0" destOrd="0" presId="urn:microsoft.com/office/officeart/2005/8/layout/process4"/>
    <dgm:cxn modelId="{213FCD58-97CA-440D-836C-5BC8F90E4D38}" type="presOf" srcId="{1FC6D052-D317-4002-8574-E17E7A2F8D95}" destId="{E92C6402-CDF2-4BFD-8B4F-DF0C4C98C1A1}" srcOrd="0" destOrd="0" presId="urn:microsoft.com/office/officeart/2005/8/layout/process4"/>
    <dgm:cxn modelId="{53F72679-8E3A-413F-9CA1-89B637FB9EED}" srcId="{23EDEED2-75B8-418D-A06E-4A21D03598BA}" destId="{1FC6D052-D317-4002-8574-E17E7A2F8D95}" srcOrd="2" destOrd="0" parTransId="{03B44DB1-2EB4-4E27-B040-CF6C413754CB}" sibTransId="{A593161A-FB7F-4485-80E1-9E2C42B4D3A0}"/>
    <dgm:cxn modelId="{3F05A194-A3CF-442C-A165-EB3DF3C6F884}" type="presParOf" srcId="{7B547383-40DD-4771-AEAF-763A32C36B74}" destId="{C92E3E30-83A3-4B7F-AEEE-853EBEE9B39D}" srcOrd="0" destOrd="0" presId="urn:microsoft.com/office/officeart/2005/8/layout/process4"/>
    <dgm:cxn modelId="{D823794C-18E8-4737-8C76-245689335EE8}" type="presParOf" srcId="{C92E3E30-83A3-4B7F-AEEE-853EBEE9B39D}" destId="{E92C6402-CDF2-4BFD-8B4F-DF0C4C98C1A1}" srcOrd="0" destOrd="0" presId="urn:microsoft.com/office/officeart/2005/8/layout/process4"/>
    <dgm:cxn modelId="{E5F86328-C30D-40C6-A334-C9A3D2C5E02D}" type="presParOf" srcId="{7B547383-40DD-4771-AEAF-763A32C36B74}" destId="{05C41883-B899-4D3D-9480-14455628A586}" srcOrd="1" destOrd="0" presId="urn:microsoft.com/office/officeart/2005/8/layout/process4"/>
    <dgm:cxn modelId="{BA84BD96-B97B-4A87-BA5D-F477A6118E51}" type="presParOf" srcId="{7B547383-40DD-4771-AEAF-763A32C36B74}" destId="{24DA4743-3D9F-45A9-8B39-6115E5E519DE}" srcOrd="2" destOrd="0" presId="urn:microsoft.com/office/officeart/2005/8/layout/process4"/>
    <dgm:cxn modelId="{5E6DE08A-676E-4F68-8821-EF21511A4F6E}" type="presParOf" srcId="{24DA4743-3D9F-45A9-8B39-6115E5E519DE}" destId="{523D8D6C-F3C3-4053-9464-BB00F388A8AB}" srcOrd="0" destOrd="0" presId="urn:microsoft.com/office/officeart/2005/8/layout/process4"/>
    <dgm:cxn modelId="{5E45D01E-285A-4E86-A87F-43DBBD7C737A}" type="presParOf" srcId="{7B547383-40DD-4771-AEAF-763A32C36B74}" destId="{19CA4468-ACBB-4202-BA61-5259F77DC17C}" srcOrd="3" destOrd="0" presId="urn:microsoft.com/office/officeart/2005/8/layout/process4"/>
    <dgm:cxn modelId="{0E5B6EBA-329C-4541-9E93-0381D331659B}" type="presParOf" srcId="{7B547383-40DD-4771-AEAF-763A32C36B74}" destId="{2E063331-B338-4019-BEED-4D1E8193CB4C}" srcOrd="4" destOrd="0" presId="urn:microsoft.com/office/officeart/2005/8/layout/process4"/>
    <dgm:cxn modelId="{2C9C0128-9C81-4B4E-BB9B-6761A777E921}" type="presParOf" srcId="{2E063331-B338-4019-BEED-4D1E8193CB4C}" destId="{40BF2AAA-1997-47BD-88EB-405853EB167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9B5806-AB71-4C44-A70C-867B268D62A5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D0314C3-EE54-4EE6-A989-7DBF6A767714}">
      <dgm:prSet phldrT="[Tekst]"/>
      <dgm:spPr>
        <a:noFill/>
      </dgm:spPr>
      <dgm:t>
        <a:bodyPr/>
        <a:lstStyle/>
        <a:p>
          <a:r>
            <a:rPr lang="pl-PL" dirty="0" smtClean="0"/>
            <a:t>1974 – </a:t>
          </a:r>
          <a:r>
            <a:rPr lang="pl-PL" dirty="0" err="1" smtClean="0"/>
            <a:t>Carnation</a:t>
          </a:r>
          <a:r>
            <a:rPr lang="pl-PL" dirty="0" smtClean="0"/>
            <a:t> </a:t>
          </a:r>
          <a:r>
            <a:rPr lang="pl-PL" dirty="0" err="1" smtClean="0"/>
            <a:t>Revolution</a:t>
          </a:r>
          <a:r>
            <a:rPr lang="pl-PL" dirty="0" smtClean="0"/>
            <a:t> </a:t>
          </a:r>
          <a:r>
            <a:rPr lang="pl-PL" dirty="0" err="1" smtClean="0"/>
            <a:t>which</a:t>
          </a:r>
          <a:r>
            <a:rPr lang="pl-PL" dirty="0" smtClean="0"/>
            <a:t> </a:t>
          </a:r>
          <a:r>
            <a:rPr lang="pl-PL" dirty="0" err="1" smtClean="0"/>
            <a:t>get</a:t>
          </a:r>
          <a:r>
            <a:rPr lang="pl-PL" dirty="0" smtClean="0"/>
            <a:t> </a:t>
          </a:r>
          <a:r>
            <a:rPr lang="pl-PL" dirty="0" err="1" smtClean="0"/>
            <a:t>Portuguese</a:t>
          </a:r>
          <a:r>
            <a:rPr lang="pl-PL" dirty="0" smtClean="0"/>
            <a:t> </a:t>
          </a:r>
          <a:r>
            <a:rPr lang="pl-PL" dirty="0" err="1" smtClean="0"/>
            <a:t>people</a:t>
          </a:r>
          <a:r>
            <a:rPr lang="pl-PL" dirty="0" smtClean="0"/>
            <a:t> </a:t>
          </a:r>
          <a:r>
            <a:rPr lang="pl-PL" dirty="0" err="1" smtClean="0"/>
            <a:t>democratical</a:t>
          </a:r>
          <a:r>
            <a:rPr lang="pl-PL" dirty="0" smtClean="0"/>
            <a:t> system.</a:t>
          </a:r>
          <a:endParaRPr lang="pl-PL" dirty="0"/>
        </a:p>
      </dgm:t>
    </dgm:pt>
    <dgm:pt modelId="{49160E07-2510-4A84-ABC9-A46A3E6C7A86}" type="parTrans" cxnId="{7B994890-2A91-44C0-BEC4-631E077E9C99}">
      <dgm:prSet/>
      <dgm:spPr/>
      <dgm:t>
        <a:bodyPr/>
        <a:lstStyle/>
        <a:p>
          <a:endParaRPr lang="pl-PL"/>
        </a:p>
      </dgm:t>
    </dgm:pt>
    <dgm:pt modelId="{30DB74C8-D58E-433A-BAC8-3F82EF831749}" type="sibTrans" cxnId="{7B994890-2A91-44C0-BEC4-631E077E9C99}">
      <dgm:prSet/>
      <dgm:spPr/>
      <dgm:t>
        <a:bodyPr/>
        <a:lstStyle/>
        <a:p>
          <a:endParaRPr lang="pl-PL"/>
        </a:p>
      </dgm:t>
    </dgm:pt>
    <dgm:pt modelId="{969E4D53-B0FB-4990-87F1-3C9B1A6B40AA}">
      <dgm:prSet phldrT="[Tekst]"/>
      <dgm:spPr>
        <a:noFill/>
      </dgm:spPr>
      <dgm:t>
        <a:bodyPr/>
        <a:lstStyle/>
        <a:p>
          <a:r>
            <a:rPr lang="pl-PL" dirty="0" smtClean="0"/>
            <a:t>In 1986 Portugal </a:t>
          </a:r>
          <a:r>
            <a:rPr lang="pl-PL" dirty="0" err="1" smtClean="0"/>
            <a:t>became</a:t>
          </a:r>
          <a:r>
            <a:rPr lang="pl-PL" dirty="0" smtClean="0"/>
            <a:t> a part of EU.</a:t>
          </a:r>
          <a:endParaRPr lang="pl-PL" dirty="0"/>
        </a:p>
      </dgm:t>
    </dgm:pt>
    <dgm:pt modelId="{4140DA85-962F-4918-854C-563D42089141}" type="parTrans" cxnId="{42C987A9-CAEF-4208-8E1D-102BD0F9BF64}">
      <dgm:prSet/>
      <dgm:spPr/>
      <dgm:t>
        <a:bodyPr/>
        <a:lstStyle/>
        <a:p>
          <a:endParaRPr lang="pl-PL"/>
        </a:p>
      </dgm:t>
    </dgm:pt>
    <dgm:pt modelId="{0977DB80-183E-4CCB-9A67-E13BE0092F09}" type="sibTrans" cxnId="{42C987A9-CAEF-4208-8E1D-102BD0F9BF64}">
      <dgm:prSet/>
      <dgm:spPr/>
      <dgm:t>
        <a:bodyPr/>
        <a:lstStyle/>
        <a:p>
          <a:endParaRPr lang="pl-PL"/>
        </a:p>
      </dgm:t>
    </dgm:pt>
    <dgm:pt modelId="{4679EFCC-DD15-4A0F-B6AA-09A4889AEFEE}">
      <dgm:prSet phldrT="[Tekst]"/>
      <dgm:spPr>
        <a:noFill/>
      </dgm:spPr>
      <dgm:t>
        <a:bodyPr/>
        <a:lstStyle/>
        <a:p>
          <a:r>
            <a:rPr lang="pl-PL" dirty="0" smtClean="0"/>
            <a:t>In 2002 Portugal </a:t>
          </a:r>
          <a:r>
            <a:rPr lang="pl-PL" dirty="0" err="1" smtClean="0"/>
            <a:t>changed</a:t>
          </a:r>
          <a:r>
            <a:rPr lang="pl-PL" dirty="0" smtClean="0"/>
            <a:t> </a:t>
          </a:r>
          <a:r>
            <a:rPr lang="pl-PL" dirty="0" err="1" smtClean="0"/>
            <a:t>its</a:t>
          </a:r>
          <a:r>
            <a:rPr lang="pl-PL" dirty="0" smtClean="0"/>
            <a:t> </a:t>
          </a:r>
          <a:r>
            <a:rPr lang="pl-PL" dirty="0" err="1" smtClean="0"/>
            <a:t>currency</a:t>
          </a:r>
          <a:r>
            <a:rPr lang="pl-PL" dirty="0" smtClean="0"/>
            <a:t> to </a:t>
          </a:r>
          <a:r>
            <a:rPr lang="pl-PL" dirty="0" err="1" smtClean="0"/>
            <a:t>euros</a:t>
          </a:r>
          <a:r>
            <a:rPr lang="pl-PL" dirty="0" smtClean="0"/>
            <a:t>.</a:t>
          </a:r>
          <a:endParaRPr lang="pl-PL" dirty="0"/>
        </a:p>
      </dgm:t>
    </dgm:pt>
    <dgm:pt modelId="{48494B88-DF5E-45C6-B904-A7BECFDC141D}" type="parTrans" cxnId="{74BAC6EA-F995-40FC-95B6-BAAD18B9D4B6}">
      <dgm:prSet/>
      <dgm:spPr/>
      <dgm:t>
        <a:bodyPr/>
        <a:lstStyle/>
        <a:p>
          <a:endParaRPr lang="pl-PL"/>
        </a:p>
      </dgm:t>
    </dgm:pt>
    <dgm:pt modelId="{D7822749-A7A5-4D62-B678-6A74D1F17AB0}" type="sibTrans" cxnId="{74BAC6EA-F995-40FC-95B6-BAAD18B9D4B6}">
      <dgm:prSet/>
      <dgm:spPr/>
      <dgm:t>
        <a:bodyPr/>
        <a:lstStyle/>
        <a:p>
          <a:endParaRPr lang="pl-PL"/>
        </a:p>
      </dgm:t>
    </dgm:pt>
    <dgm:pt modelId="{E0A9D41F-A32E-4ABB-9FDF-1D3E27BBC523}" type="pres">
      <dgm:prSet presAssocID="{E89B5806-AB71-4C44-A70C-867B268D62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114CFEC-6798-4C9F-992B-BA747BF60095}" type="pres">
      <dgm:prSet presAssocID="{4679EFCC-DD15-4A0F-B6AA-09A4889AEFEE}" presName="boxAndChildren" presStyleCnt="0"/>
      <dgm:spPr/>
    </dgm:pt>
    <dgm:pt modelId="{E29E3A45-63F8-4916-826C-05B3A635B9CA}" type="pres">
      <dgm:prSet presAssocID="{4679EFCC-DD15-4A0F-B6AA-09A4889AEFEE}" presName="parentTextBox" presStyleLbl="node1" presStyleIdx="0" presStyleCnt="3"/>
      <dgm:spPr/>
      <dgm:t>
        <a:bodyPr/>
        <a:lstStyle/>
        <a:p>
          <a:endParaRPr lang="pl-PL"/>
        </a:p>
      </dgm:t>
    </dgm:pt>
    <dgm:pt modelId="{14EA21A8-2767-4714-9EAD-8E7E37C617A7}" type="pres">
      <dgm:prSet presAssocID="{0977DB80-183E-4CCB-9A67-E13BE0092F09}" presName="sp" presStyleCnt="0"/>
      <dgm:spPr/>
    </dgm:pt>
    <dgm:pt modelId="{FEA06150-1157-4E61-AE96-CDEAD6535615}" type="pres">
      <dgm:prSet presAssocID="{969E4D53-B0FB-4990-87F1-3C9B1A6B40AA}" presName="arrowAndChildren" presStyleCnt="0"/>
      <dgm:spPr/>
    </dgm:pt>
    <dgm:pt modelId="{06FD7A34-8A8A-420C-9ECA-353160277505}" type="pres">
      <dgm:prSet presAssocID="{969E4D53-B0FB-4990-87F1-3C9B1A6B40AA}" presName="parentTextArrow" presStyleLbl="node1" presStyleIdx="1" presStyleCnt="3"/>
      <dgm:spPr/>
      <dgm:t>
        <a:bodyPr/>
        <a:lstStyle/>
        <a:p>
          <a:endParaRPr lang="pl-PL"/>
        </a:p>
      </dgm:t>
    </dgm:pt>
    <dgm:pt modelId="{A895C68E-803D-49BA-A1B2-A32866A0A8D2}" type="pres">
      <dgm:prSet presAssocID="{30DB74C8-D58E-433A-BAC8-3F82EF831749}" presName="sp" presStyleCnt="0"/>
      <dgm:spPr/>
    </dgm:pt>
    <dgm:pt modelId="{7AB85047-51B1-4CF4-9841-A80C889BE4DA}" type="pres">
      <dgm:prSet presAssocID="{DD0314C3-EE54-4EE6-A989-7DBF6A767714}" presName="arrowAndChildren" presStyleCnt="0"/>
      <dgm:spPr/>
    </dgm:pt>
    <dgm:pt modelId="{B9C86A01-2FD9-4794-9857-14BEA31271F7}" type="pres">
      <dgm:prSet presAssocID="{DD0314C3-EE54-4EE6-A989-7DBF6A767714}" presName="parentTextArrow" presStyleLbl="node1" presStyleIdx="2" presStyleCnt="3"/>
      <dgm:spPr/>
      <dgm:t>
        <a:bodyPr/>
        <a:lstStyle/>
        <a:p>
          <a:endParaRPr lang="pl-PL"/>
        </a:p>
      </dgm:t>
    </dgm:pt>
  </dgm:ptLst>
  <dgm:cxnLst>
    <dgm:cxn modelId="{03311254-A747-436F-B4C6-C3BFFDBD3685}" type="presOf" srcId="{4679EFCC-DD15-4A0F-B6AA-09A4889AEFEE}" destId="{E29E3A45-63F8-4916-826C-05B3A635B9CA}" srcOrd="0" destOrd="0" presId="urn:microsoft.com/office/officeart/2005/8/layout/process4"/>
    <dgm:cxn modelId="{7B994890-2A91-44C0-BEC4-631E077E9C99}" srcId="{E89B5806-AB71-4C44-A70C-867B268D62A5}" destId="{DD0314C3-EE54-4EE6-A989-7DBF6A767714}" srcOrd="0" destOrd="0" parTransId="{49160E07-2510-4A84-ABC9-A46A3E6C7A86}" sibTransId="{30DB74C8-D58E-433A-BAC8-3F82EF831749}"/>
    <dgm:cxn modelId="{74BAC6EA-F995-40FC-95B6-BAAD18B9D4B6}" srcId="{E89B5806-AB71-4C44-A70C-867B268D62A5}" destId="{4679EFCC-DD15-4A0F-B6AA-09A4889AEFEE}" srcOrd="2" destOrd="0" parTransId="{48494B88-DF5E-45C6-B904-A7BECFDC141D}" sibTransId="{D7822749-A7A5-4D62-B678-6A74D1F17AB0}"/>
    <dgm:cxn modelId="{2E0EDBD3-FC26-49DA-A7CE-DCB120EC14DE}" type="presOf" srcId="{DD0314C3-EE54-4EE6-A989-7DBF6A767714}" destId="{B9C86A01-2FD9-4794-9857-14BEA31271F7}" srcOrd="0" destOrd="0" presId="urn:microsoft.com/office/officeart/2005/8/layout/process4"/>
    <dgm:cxn modelId="{42C987A9-CAEF-4208-8E1D-102BD0F9BF64}" srcId="{E89B5806-AB71-4C44-A70C-867B268D62A5}" destId="{969E4D53-B0FB-4990-87F1-3C9B1A6B40AA}" srcOrd="1" destOrd="0" parTransId="{4140DA85-962F-4918-854C-563D42089141}" sibTransId="{0977DB80-183E-4CCB-9A67-E13BE0092F09}"/>
    <dgm:cxn modelId="{F29F9A96-49DF-44CE-9214-4D450071024D}" type="presOf" srcId="{969E4D53-B0FB-4990-87F1-3C9B1A6B40AA}" destId="{06FD7A34-8A8A-420C-9ECA-353160277505}" srcOrd="0" destOrd="0" presId="urn:microsoft.com/office/officeart/2005/8/layout/process4"/>
    <dgm:cxn modelId="{54034747-4DB0-4AFD-AEF2-ED06FF76ADEE}" type="presOf" srcId="{E89B5806-AB71-4C44-A70C-867B268D62A5}" destId="{E0A9D41F-A32E-4ABB-9FDF-1D3E27BBC523}" srcOrd="0" destOrd="0" presId="urn:microsoft.com/office/officeart/2005/8/layout/process4"/>
    <dgm:cxn modelId="{F20FEACF-F5AE-4AE2-836F-6E1EDE0C5BA1}" type="presParOf" srcId="{E0A9D41F-A32E-4ABB-9FDF-1D3E27BBC523}" destId="{0114CFEC-6798-4C9F-992B-BA747BF60095}" srcOrd="0" destOrd="0" presId="urn:microsoft.com/office/officeart/2005/8/layout/process4"/>
    <dgm:cxn modelId="{73704237-62CA-4D4F-B701-F7CBB0990AF3}" type="presParOf" srcId="{0114CFEC-6798-4C9F-992B-BA747BF60095}" destId="{E29E3A45-63F8-4916-826C-05B3A635B9CA}" srcOrd="0" destOrd="0" presId="urn:microsoft.com/office/officeart/2005/8/layout/process4"/>
    <dgm:cxn modelId="{AAA85939-EEA7-4985-946A-1E935DFBF5E2}" type="presParOf" srcId="{E0A9D41F-A32E-4ABB-9FDF-1D3E27BBC523}" destId="{14EA21A8-2767-4714-9EAD-8E7E37C617A7}" srcOrd="1" destOrd="0" presId="urn:microsoft.com/office/officeart/2005/8/layout/process4"/>
    <dgm:cxn modelId="{64DFEFCF-044E-4538-9D8F-340922C0BD37}" type="presParOf" srcId="{E0A9D41F-A32E-4ABB-9FDF-1D3E27BBC523}" destId="{FEA06150-1157-4E61-AE96-CDEAD6535615}" srcOrd="2" destOrd="0" presId="urn:microsoft.com/office/officeart/2005/8/layout/process4"/>
    <dgm:cxn modelId="{064B4AE8-2B98-46EC-86B2-D9F6167B6627}" type="presParOf" srcId="{FEA06150-1157-4E61-AE96-CDEAD6535615}" destId="{06FD7A34-8A8A-420C-9ECA-353160277505}" srcOrd="0" destOrd="0" presId="urn:microsoft.com/office/officeart/2005/8/layout/process4"/>
    <dgm:cxn modelId="{4C1486C0-A9E2-41E6-9611-31D3A5F38239}" type="presParOf" srcId="{E0A9D41F-A32E-4ABB-9FDF-1D3E27BBC523}" destId="{A895C68E-803D-49BA-A1B2-A32866A0A8D2}" srcOrd="3" destOrd="0" presId="urn:microsoft.com/office/officeart/2005/8/layout/process4"/>
    <dgm:cxn modelId="{6EEAC62B-7A14-46E2-BA45-077F7B9322FA}" type="presParOf" srcId="{E0A9D41F-A32E-4ABB-9FDF-1D3E27BBC523}" destId="{7AB85047-51B1-4CF4-9841-A80C889BE4DA}" srcOrd="4" destOrd="0" presId="urn:microsoft.com/office/officeart/2005/8/layout/process4"/>
    <dgm:cxn modelId="{3C420449-66AF-45A0-8193-114C6DD02506}" type="presParOf" srcId="{7AB85047-51B1-4CF4-9841-A80C889BE4DA}" destId="{B9C86A01-2FD9-4794-9857-14BEA31271F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1911A38-BBFA-4AB9-AC12-1D2A60EB407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D851E5D-C310-4419-B157-530BB5FE12C0}">
      <dgm:prSet phldrT="[Tekst]"/>
      <dgm:spPr>
        <a:noFill/>
      </dgm:spPr>
      <dgm:t>
        <a:bodyPr/>
        <a:lstStyle/>
        <a:p>
          <a:r>
            <a:rPr lang="pl-PL" dirty="0" err="1" smtClean="0"/>
            <a:t>Brazil</a:t>
          </a:r>
          <a:endParaRPr lang="pl-PL" dirty="0"/>
        </a:p>
      </dgm:t>
    </dgm:pt>
    <dgm:pt modelId="{E21984C8-FEC4-447F-8BFF-E7BCA18E9A57}" type="parTrans" cxnId="{5034AC9B-C16A-4752-9849-34AF1D842F02}">
      <dgm:prSet/>
      <dgm:spPr/>
      <dgm:t>
        <a:bodyPr/>
        <a:lstStyle/>
        <a:p>
          <a:endParaRPr lang="pl-PL"/>
        </a:p>
      </dgm:t>
    </dgm:pt>
    <dgm:pt modelId="{80D97F53-2989-4CCF-9F1E-DA6B18DC8D2F}" type="sibTrans" cxnId="{5034AC9B-C16A-4752-9849-34AF1D842F02}">
      <dgm:prSet/>
      <dgm:spPr/>
      <dgm:t>
        <a:bodyPr/>
        <a:lstStyle/>
        <a:p>
          <a:endParaRPr lang="pl-PL"/>
        </a:p>
      </dgm:t>
    </dgm:pt>
    <dgm:pt modelId="{323E4B50-3B98-48DE-ACAA-D2B874BDA05A}">
      <dgm:prSet phldrT="[Tekst]"/>
      <dgm:spPr>
        <a:noFill/>
      </dgm:spPr>
      <dgm:t>
        <a:bodyPr/>
        <a:lstStyle/>
        <a:p>
          <a:r>
            <a:rPr lang="pl-PL" dirty="0" smtClean="0"/>
            <a:t>Angola</a:t>
          </a:r>
          <a:endParaRPr lang="pl-PL" dirty="0"/>
        </a:p>
      </dgm:t>
    </dgm:pt>
    <dgm:pt modelId="{7BF89733-4AA9-483E-98DF-9F2E388FD90A}" type="parTrans" cxnId="{13C46E18-48F3-433C-B2EE-91CD95D29661}">
      <dgm:prSet/>
      <dgm:spPr/>
      <dgm:t>
        <a:bodyPr/>
        <a:lstStyle/>
        <a:p>
          <a:endParaRPr lang="pl-PL"/>
        </a:p>
      </dgm:t>
    </dgm:pt>
    <dgm:pt modelId="{CF1050BD-3B82-4C39-923C-231267632B23}" type="sibTrans" cxnId="{13C46E18-48F3-433C-B2EE-91CD95D29661}">
      <dgm:prSet/>
      <dgm:spPr/>
      <dgm:t>
        <a:bodyPr/>
        <a:lstStyle/>
        <a:p>
          <a:endParaRPr lang="pl-PL"/>
        </a:p>
      </dgm:t>
    </dgm:pt>
    <dgm:pt modelId="{3DE507C7-6121-4B0C-A65B-62ECAA05567D}">
      <dgm:prSet phldrT="[Tekst]"/>
      <dgm:spPr>
        <a:noFill/>
      </dgm:spPr>
      <dgm:t>
        <a:bodyPr/>
        <a:lstStyle/>
        <a:p>
          <a:r>
            <a:rPr lang="pl-PL" dirty="0" err="1" smtClean="0"/>
            <a:t>Mozambique</a:t>
          </a:r>
          <a:endParaRPr lang="pl-PL" dirty="0"/>
        </a:p>
      </dgm:t>
    </dgm:pt>
    <dgm:pt modelId="{8F361404-95C4-42F7-9AD6-DF7FD755F5CB}" type="parTrans" cxnId="{7DEF108A-F873-493F-AC52-53AD171BC497}">
      <dgm:prSet/>
      <dgm:spPr/>
      <dgm:t>
        <a:bodyPr/>
        <a:lstStyle/>
        <a:p>
          <a:endParaRPr lang="pl-PL"/>
        </a:p>
      </dgm:t>
    </dgm:pt>
    <dgm:pt modelId="{4FAFC073-1962-4B25-BC67-485B349ACB5C}" type="sibTrans" cxnId="{7DEF108A-F873-493F-AC52-53AD171BC497}">
      <dgm:prSet/>
      <dgm:spPr/>
      <dgm:t>
        <a:bodyPr/>
        <a:lstStyle/>
        <a:p>
          <a:endParaRPr lang="pl-PL"/>
        </a:p>
      </dgm:t>
    </dgm:pt>
    <dgm:pt modelId="{E633BF1C-B915-4D2C-99C1-60DEE2AB2402}">
      <dgm:prSet phldrT="[Tekst]"/>
      <dgm:spPr>
        <a:noFill/>
      </dgm:spPr>
      <dgm:t>
        <a:bodyPr/>
        <a:lstStyle/>
        <a:p>
          <a:r>
            <a:rPr lang="pl-PL" dirty="0" err="1" smtClean="0"/>
            <a:t>St</a:t>
          </a:r>
          <a:r>
            <a:rPr lang="pl-PL" dirty="0" smtClean="0"/>
            <a:t> Helena</a:t>
          </a:r>
          <a:endParaRPr lang="pl-PL" dirty="0"/>
        </a:p>
      </dgm:t>
    </dgm:pt>
    <dgm:pt modelId="{CDA20753-68D1-4C27-8F95-4642F6E41B10}" type="parTrans" cxnId="{CC2B1C4E-356D-4DC6-8884-76AD175C299B}">
      <dgm:prSet/>
      <dgm:spPr/>
      <dgm:t>
        <a:bodyPr/>
        <a:lstStyle/>
        <a:p>
          <a:endParaRPr lang="pl-PL"/>
        </a:p>
      </dgm:t>
    </dgm:pt>
    <dgm:pt modelId="{36AB45ED-91AE-41CC-A379-2BC1A1C3494B}" type="sibTrans" cxnId="{CC2B1C4E-356D-4DC6-8884-76AD175C299B}">
      <dgm:prSet/>
      <dgm:spPr/>
      <dgm:t>
        <a:bodyPr/>
        <a:lstStyle/>
        <a:p>
          <a:endParaRPr lang="pl-PL"/>
        </a:p>
      </dgm:t>
    </dgm:pt>
    <dgm:pt modelId="{C2007DF0-D001-4CF4-816D-9DA8B2C02FE7}">
      <dgm:prSet phldrT="[Tekst]"/>
      <dgm:spPr>
        <a:noFill/>
      </dgm:spPr>
      <dgm:t>
        <a:bodyPr/>
        <a:lstStyle/>
        <a:p>
          <a:r>
            <a:rPr lang="pl-PL" dirty="0" err="1" smtClean="0"/>
            <a:t>Cabo</a:t>
          </a:r>
          <a:r>
            <a:rPr lang="pl-PL" dirty="0" smtClean="0"/>
            <a:t> Verde</a:t>
          </a:r>
          <a:endParaRPr lang="pl-PL" dirty="0"/>
        </a:p>
      </dgm:t>
    </dgm:pt>
    <dgm:pt modelId="{96EB5471-E886-4AFE-AF14-9BD3BDD76D2D}" type="parTrans" cxnId="{DBC87C38-1116-4D59-9B0E-F114E9E608A3}">
      <dgm:prSet/>
      <dgm:spPr/>
      <dgm:t>
        <a:bodyPr/>
        <a:lstStyle/>
        <a:p>
          <a:endParaRPr lang="pl-PL"/>
        </a:p>
      </dgm:t>
    </dgm:pt>
    <dgm:pt modelId="{E640BCDC-F5D3-409E-8D9F-2D49B72EBF0F}" type="sibTrans" cxnId="{DBC87C38-1116-4D59-9B0E-F114E9E608A3}">
      <dgm:prSet/>
      <dgm:spPr/>
      <dgm:t>
        <a:bodyPr/>
        <a:lstStyle/>
        <a:p>
          <a:endParaRPr lang="pl-PL"/>
        </a:p>
      </dgm:t>
    </dgm:pt>
    <dgm:pt modelId="{D5052843-AC25-4F23-9805-54445DA81EB6}">
      <dgm:prSet phldrT="[Tekst]"/>
      <dgm:spPr>
        <a:noFill/>
      </dgm:spPr>
      <dgm:t>
        <a:bodyPr/>
        <a:lstStyle/>
        <a:p>
          <a:r>
            <a:rPr lang="pl-PL" dirty="0" smtClean="0"/>
            <a:t>Timor-</a:t>
          </a:r>
          <a:r>
            <a:rPr lang="pl-PL" dirty="0" err="1" smtClean="0"/>
            <a:t>Leste</a:t>
          </a:r>
          <a:endParaRPr lang="pl-PL" dirty="0"/>
        </a:p>
      </dgm:t>
    </dgm:pt>
    <dgm:pt modelId="{E2C2097C-254D-418B-A356-62280068E90E}" type="parTrans" cxnId="{83333475-A6DA-4C8B-A71C-0581D41B273A}">
      <dgm:prSet/>
      <dgm:spPr/>
      <dgm:t>
        <a:bodyPr/>
        <a:lstStyle/>
        <a:p>
          <a:endParaRPr lang="pl-PL"/>
        </a:p>
      </dgm:t>
    </dgm:pt>
    <dgm:pt modelId="{4C4FEA37-79F1-450F-B719-FD0953F0AC2D}" type="sibTrans" cxnId="{83333475-A6DA-4C8B-A71C-0581D41B273A}">
      <dgm:prSet/>
      <dgm:spPr/>
      <dgm:t>
        <a:bodyPr/>
        <a:lstStyle/>
        <a:p>
          <a:endParaRPr lang="pl-PL"/>
        </a:p>
      </dgm:t>
    </dgm:pt>
    <dgm:pt modelId="{7F39F867-7FF2-4FF6-8CC3-4812092A0885}">
      <dgm:prSet phldrT="[Tekst]"/>
      <dgm:spPr>
        <a:noFill/>
      </dgm:spPr>
      <dgm:t>
        <a:bodyPr/>
        <a:lstStyle/>
        <a:p>
          <a:r>
            <a:rPr lang="pl-PL" dirty="0" err="1" smtClean="0"/>
            <a:t>Macau</a:t>
          </a:r>
          <a:endParaRPr lang="pl-PL" dirty="0"/>
        </a:p>
      </dgm:t>
    </dgm:pt>
    <dgm:pt modelId="{C2F26DF0-4978-48D4-806A-3FBA39EC554D}" type="parTrans" cxnId="{E5742412-588A-4858-92E2-3D7C6C0CF54C}">
      <dgm:prSet/>
      <dgm:spPr/>
      <dgm:t>
        <a:bodyPr/>
        <a:lstStyle/>
        <a:p>
          <a:endParaRPr lang="pl-PL"/>
        </a:p>
      </dgm:t>
    </dgm:pt>
    <dgm:pt modelId="{1DBAC386-C54A-4DA3-93B0-44FF045543A7}" type="sibTrans" cxnId="{E5742412-588A-4858-92E2-3D7C6C0CF54C}">
      <dgm:prSet/>
      <dgm:spPr/>
      <dgm:t>
        <a:bodyPr/>
        <a:lstStyle/>
        <a:p>
          <a:endParaRPr lang="pl-PL"/>
        </a:p>
      </dgm:t>
    </dgm:pt>
    <dgm:pt modelId="{654A4754-412A-497F-B6C7-81AE7F3A0282}">
      <dgm:prSet phldrT="[Tekst]"/>
      <dgm:spPr>
        <a:noFill/>
      </dgm:spPr>
      <dgm:t>
        <a:bodyPr/>
        <a:lstStyle/>
        <a:p>
          <a:r>
            <a:rPr lang="pl-PL" dirty="0" err="1" smtClean="0"/>
            <a:t>Uruguay</a:t>
          </a:r>
          <a:endParaRPr lang="pl-PL" dirty="0"/>
        </a:p>
      </dgm:t>
    </dgm:pt>
    <dgm:pt modelId="{363ECB9C-0531-422D-8EA2-4C6069C16428}" type="parTrans" cxnId="{A068EB51-D7C8-4541-BBB6-BDA72059EBE9}">
      <dgm:prSet/>
      <dgm:spPr/>
      <dgm:t>
        <a:bodyPr/>
        <a:lstStyle/>
        <a:p>
          <a:endParaRPr lang="pl-PL"/>
        </a:p>
      </dgm:t>
    </dgm:pt>
    <dgm:pt modelId="{732A8E01-5AC1-4D1A-9AFC-4EC91620B861}" type="sibTrans" cxnId="{A068EB51-D7C8-4541-BBB6-BDA72059EBE9}">
      <dgm:prSet/>
      <dgm:spPr/>
      <dgm:t>
        <a:bodyPr/>
        <a:lstStyle/>
        <a:p>
          <a:endParaRPr lang="pl-PL"/>
        </a:p>
      </dgm:t>
    </dgm:pt>
    <dgm:pt modelId="{9E16D870-60E1-47B7-8F0C-AB8170F31B1E}">
      <dgm:prSet phldrT="[Tekst]"/>
      <dgm:spPr>
        <a:noFill/>
      </dgm:spPr>
      <dgm:t>
        <a:bodyPr/>
        <a:lstStyle/>
        <a:p>
          <a:r>
            <a:rPr lang="pl-PL" dirty="0" smtClean="0"/>
            <a:t>Madeira &amp; </a:t>
          </a:r>
          <a:r>
            <a:rPr lang="pl-PL" dirty="0" err="1" smtClean="0"/>
            <a:t>Azores</a:t>
          </a:r>
          <a:endParaRPr lang="pl-PL" dirty="0"/>
        </a:p>
      </dgm:t>
    </dgm:pt>
    <dgm:pt modelId="{DEB19DE6-DC07-41FC-8D5D-FCCA49EDF5E8}" type="parTrans" cxnId="{7A923CF6-40CC-4F57-BE8D-72A7ACB7712D}">
      <dgm:prSet/>
      <dgm:spPr/>
      <dgm:t>
        <a:bodyPr/>
        <a:lstStyle/>
        <a:p>
          <a:endParaRPr lang="pl-PL"/>
        </a:p>
      </dgm:t>
    </dgm:pt>
    <dgm:pt modelId="{1E03623A-45CE-4F1B-A277-F4CE10C75CE5}" type="sibTrans" cxnId="{7A923CF6-40CC-4F57-BE8D-72A7ACB7712D}">
      <dgm:prSet/>
      <dgm:spPr/>
      <dgm:t>
        <a:bodyPr/>
        <a:lstStyle/>
        <a:p>
          <a:endParaRPr lang="pl-PL"/>
        </a:p>
      </dgm:t>
    </dgm:pt>
    <dgm:pt modelId="{62E55CD6-7383-4DA9-9296-0296A722C56E}" type="pres">
      <dgm:prSet presAssocID="{91911A38-BBFA-4AB9-AC12-1D2A60EB407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A94A2F1-3D79-468A-9446-78C92CFE1CA0}" type="pres">
      <dgm:prSet presAssocID="{1D851E5D-C310-4419-B157-530BB5FE12C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205DDB9-24AE-4D5D-B4CA-4A5C2A029CCC}" type="pres">
      <dgm:prSet presAssocID="{80D97F53-2989-4CCF-9F1E-DA6B18DC8D2F}" presName="sibTrans" presStyleCnt="0"/>
      <dgm:spPr/>
    </dgm:pt>
    <dgm:pt modelId="{ECDA2606-0C89-4ECE-88CA-9CC07FB21774}" type="pres">
      <dgm:prSet presAssocID="{323E4B50-3B98-48DE-ACAA-D2B874BDA05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65AD3C3-FBFA-42C1-AF8A-3C1AF83749CE}" type="pres">
      <dgm:prSet presAssocID="{CF1050BD-3B82-4C39-923C-231267632B23}" presName="sibTrans" presStyleCnt="0"/>
      <dgm:spPr/>
    </dgm:pt>
    <dgm:pt modelId="{F0F608BB-122B-4031-B52F-8DADAC6EB7D5}" type="pres">
      <dgm:prSet presAssocID="{3DE507C7-6121-4B0C-A65B-62ECAA05567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BBCB75-205A-42CD-A5CB-4240D727CDAF}" type="pres">
      <dgm:prSet presAssocID="{4FAFC073-1962-4B25-BC67-485B349ACB5C}" presName="sibTrans" presStyleCnt="0"/>
      <dgm:spPr/>
    </dgm:pt>
    <dgm:pt modelId="{3E02AB52-C8BD-42FC-B4C6-A976376CC41F}" type="pres">
      <dgm:prSet presAssocID="{E633BF1C-B915-4D2C-99C1-60DEE2AB240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72C0922-0515-42B9-8318-DC64C9C56CE7}" type="pres">
      <dgm:prSet presAssocID="{36AB45ED-91AE-41CC-A379-2BC1A1C3494B}" presName="sibTrans" presStyleCnt="0"/>
      <dgm:spPr/>
    </dgm:pt>
    <dgm:pt modelId="{4C29290B-38EF-4CD0-8EF5-3420EDD52004}" type="pres">
      <dgm:prSet presAssocID="{C2007DF0-D001-4CF4-816D-9DA8B2C02FE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69B78C-34AA-4AD0-BFBF-6E01F212A882}" type="pres">
      <dgm:prSet presAssocID="{E640BCDC-F5D3-409E-8D9F-2D49B72EBF0F}" presName="sibTrans" presStyleCnt="0"/>
      <dgm:spPr/>
    </dgm:pt>
    <dgm:pt modelId="{F0DEDE1D-3266-48D9-B97F-885F12FB2D3D}" type="pres">
      <dgm:prSet presAssocID="{D5052843-AC25-4F23-9805-54445DA81EB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E167592-76B6-41CD-B061-A0B76397FAFA}" type="pres">
      <dgm:prSet presAssocID="{4C4FEA37-79F1-450F-B719-FD0953F0AC2D}" presName="sibTrans" presStyleCnt="0"/>
      <dgm:spPr/>
    </dgm:pt>
    <dgm:pt modelId="{656E8CA7-5AFB-49AF-9E1E-F205D6E0438C}" type="pres">
      <dgm:prSet presAssocID="{7F39F867-7FF2-4FF6-8CC3-4812092A0885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BAB1AA7-57BF-49DA-AFB4-BBFF67A6E97D}" type="pres">
      <dgm:prSet presAssocID="{1DBAC386-C54A-4DA3-93B0-44FF045543A7}" presName="sibTrans" presStyleCnt="0"/>
      <dgm:spPr/>
    </dgm:pt>
    <dgm:pt modelId="{3D4FC31E-0525-4E4C-98F1-2C8078FD166C}" type="pres">
      <dgm:prSet presAssocID="{654A4754-412A-497F-B6C7-81AE7F3A028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2A99D01-B9A2-4473-9703-C5FC3A60A5DE}" type="pres">
      <dgm:prSet presAssocID="{732A8E01-5AC1-4D1A-9AFC-4EC91620B861}" presName="sibTrans" presStyleCnt="0"/>
      <dgm:spPr/>
    </dgm:pt>
    <dgm:pt modelId="{7DDD7A11-7474-4F3B-83C0-235E4F21E194}" type="pres">
      <dgm:prSet presAssocID="{9E16D870-60E1-47B7-8F0C-AB8170F31B1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B49EC2D-0C69-4335-AC44-ACADF9D9CE7B}" type="presOf" srcId="{323E4B50-3B98-48DE-ACAA-D2B874BDA05A}" destId="{ECDA2606-0C89-4ECE-88CA-9CC07FB21774}" srcOrd="0" destOrd="0" presId="urn:microsoft.com/office/officeart/2005/8/layout/default"/>
    <dgm:cxn modelId="{13C46E18-48F3-433C-B2EE-91CD95D29661}" srcId="{91911A38-BBFA-4AB9-AC12-1D2A60EB4075}" destId="{323E4B50-3B98-48DE-ACAA-D2B874BDA05A}" srcOrd="1" destOrd="0" parTransId="{7BF89733-4AA9-483E-98DF-9F2E388FD90A}" sibTransId="{CF1050BD-3B82-4C39-923C-231267632B23}"/>
    <dgm:cxn modelId="{F30D0BA6-1FFA-49EA-B9F2-77823D4905C0}" type="presOf" srcId="{91911A38-BBFA-4AB9-AC12-1D2A60EB4075}" destId="{62E55CD6-7383-4DA9-9296-0296A722C56E}" srcOrd="0" destOrd="0" presId="urn:microsoft.com/office/officeart/2005/8/layout/default"/>
    <dgm:cxn modelId="{DBC87C38-1116-4D59-9B0E-F114E9E608A3}" srcId="{91911A38-BBFA-4AB9-AC12-1D2A60EB4075}" destId="{C2007DF0-D001-4CF4-816D-9DA8B2C02FE7}" srcOrd="4" destOrd="0" parTransId="{96EB5471-E886-4AFE-AF14-9BD3BDD76D2D}" sibTransId="{E640BCDC-F5D3-409E-8D9F-2D49B72EBF0F}"/>
    <dgm:cxn modelId="{EE7CC207-7DC8-48A0-928E-7D76DCDBFF8B}" type="presOf" srcId="{7F39F867-7FF2-4FF6-8CC3-4812092A0885}" destId="{656E8CA7-5AFB-49AF-9E1E-F205D6E0438C}" srcOrd="0" destOrd="0" presId="urn:microsoft.com/office/officeart/2005/8/layout/default"/>
    <dgm:cxn modelId="{7DEF108A-F873-493F-AC52-53AD171BC497}" srcId="{91911A38-BBFA-4AB9-AC12-1D2A60EB4075}" destId="{3DE507C7-6121-4B0C-A65B-62ECAA05567D}" srcOrd="2" destOrd="0" parTransId="{8F361404-95C4-42F7-9AD6-DF7FD755F5CB}" sibTransId="{4FAFC073-1962-4B25-BC67-485B349ACB5C}"/>
    <dgm:cxn modelId="{4F9555E6-B4D5-4115-A9DD-095155ECA010}" type="presOf" srcId="{1D851E5D-C310-4419-B157-530BB5FE12C0}" destId="{CA94A2F1-3D79-468A-9446-78C92CFE1CA0}" srcOrd="0" destOrd="0" presId="urn:microsoft.com/office/officeart/2005/8/layout/default"/>
    <dgm:cxn modelId="{5034AC9B-C16A-4752-9849-34AF1D842F02}" srcId="{91911A38-BBFA-4AB9-AC12-1D2A60EB4075}" destId="{1D851E5D-C310-4419-B157-530BB5FE12C0}" srcOrd="0" destOrd="0" parTransId="{E21984C8-FEC4-447F-8BFF-E7BCA18E9A57}" sibTransId="{80D97F53-2989-4CCF-9F1E-DA6B18DC8D2F}"/>
    <dgm:cxn modelId="{CC2B1C4E-356D-4DC6-8884-76AD175C299B}" srcId="{91911A38-BBFA-4AB9-AC12-1D2A60EB4075}" destId="{E633BF1C-B915-4D2C-99C1-60DEE2AB2402}" srcOrd="3" destOrd="0" parTransId="{CDA20753-68D1-4C27-8F95-4642F6E41B10}" sibTransId="{36AB45ED-91AE-41CC-A379-2BC1A1C3494B}"/>
    <dgm:cxn modelId="{E5A7F935-379D-4C0C-9D38-8557828CD03B}" type="presOf" srcId="{C2007DF0-D001-4CF4-816D-9DA8B2C02FE7}" destId="{4C29290B-38EF-4CD0-8EF5-3420EDD52004}" srcOrd="0" destOrd="0" presId="urn:microsoft.com/office/officeart/2005/8/layout/default"/>
    <dgm:cxn modelId="{8310A88F-9D0D-4520-A184-C83FE9C80F82}" type="presOf" srcId="{9E16D870-60E1-47B7-8F0C-AB8170F31B1E}" destId="{7DDD7A11-7474-4F3B-83C0-235E4F21E194}" srcOrd="0" destOrd="0" presId="urn:microsoft.com/office/officeart/2005/8/layout/default"/>
    <dgm:cxn modelId="{E0958D56-01C9-4CA8-A4A0-973544A78689}" type="presOf" srcId="{654A4754-412A-497F-B6C7-81AE7F3A0282}" destId="{3D4FC31E-0525-4E4C-98F1-2C8078FD166C}" srcOrd="0" destOrd="0" presId="urn:microsoft.com/office/officeart/2005/8/layout/default"/>
    <dgm:cxn modelId="{83333475-A6DA-4C8B-A71C-0581D41B273A}" srcId="{91911A38-BBFA-4AB9-AC12-1D2A60EB4075}" destId="{D5052843-AC25-4F23-9805-54445DA81EB6}" srcOrd="5" destOrd="0" parTransId="{E2C2097C-254D-418B-A356-62280068E90E}" sibTransId="{4C4FEA37-79F1-450F-B719-FD0953F0AC2D}"/>
    <dgm:cxn modelId="{AAACED65-2C58-4EEF-8B73-654BF8247F68}" type="presOf" srcId="{E633BF1C-B915-4D2C-99C1-60DEE2AB2402}" destId="{3E02AB52-C8BD-42FC-B4C6-A976376CC41F}" srcOrd="0" destOrd="0" presId="urn:microsoft.com/office/officeart/2005/8/layout/default"/>
    <dgm:cxn modelId="{F9204FFA-6C47-4F9E-A011-D1A680F8F011}" type="presOf" srcId="{3DE507C7-6121-4B0C-A65B-62ECAA05567D}" destId="{F0F608BB-122B-4031-B52F-8DADAC6EB7D5}" srcOrd="0" destOrd="0" presId="urn:microsoft.com/office/officeart/2005/8/layout/default"/>
    <dgm:cxn modelId="{7A923CF6-40CC-4F57-BE8D-72A7ACB7712D}" srcId="{91911A38-BBFA-4AB9-AC12-1D2A60EB4075}" destId="{9E16D870-60E1-47B7-8F0C-AB8170F31B1E}" srcOrd="8" destOrd="0" parTransId="{DEB19DE6-DC07-41FC-8D5D-FCCA49EDF5E8}" sibTransId="{1E03623A-45CE-4F1B-A277-F4CE10C75CE5}"/>
    <dgm:cxn modelId="{A068EB51-D7C8-4541-BBB6-BDA72059EBE9}" srcId="{91911A38-BBFA-4AB9-AC12-1D2A60EB4075}" destId="{654A4754-412A-497F-B6C7-81AE7F3A0282}" srcOrd="7" destOrd="0" parTransId="{363ECB9C-0531-422D-8EA2-4C6069C16428}" sibTransId="{732A8E01-5AC1-4D1A-9AFC-4EC91620B861}"/>
    <dgm:cxn modelId="{E5742412-588A-4858-92E2-3D7C6C0CF54C}" srcId="{91911A38-BBFA-4AB9-AC12-1D2A60EB4075}" destId="{7F39F867-7FF2-4FF6-8CC3-4812092A0885}" srcOrd="6" destOrd="0" parTransId="{C2F26DF0-4978-48D4-806A-3FBA39EC554D}" sibTransId="{1DBAC386-C54A-4DA3-93B0-44FF045543A7}"/>
    <dgm:cxn modelId="{6278F819-E06A-46A3-ABB8-52BF7E5F298D}" type="presOf" srcId="{D5052843-AC25-4F23-9805-54445DA81EB6}" destId="{F0DEDE1D-3266-48D9-B97F-885F12FB2D3D}" srcOrd="0" destOrd="0" presId="urn:microsoft.com/office/officeart/2005/8/layout/default"/>
    <dgm:cxn modelId="{5446D9A9-7C6F-4272-924D-AB2E19149991}" type="presParOf" srcId="{62E55CD6-7383-4DA9-9296-0296A722C56E}" destId="{CA94A2F1-3D79-468A-9446-78C92CFE1CA0}" srcOrd="0" destOrd="0" presId="urn:microsoft.com/office/officeart/2005/8/layout/default"/>
    <dgm:cxn modelId="{45D06376-E3FD-4DB2-ADF1-9FEFEBE643F4}" type="presParOf" srcId="{62E55CD6-7383-4DA9-9296-0296A722C56E}" destId="{9205DDB9-24AE-4D5D-B4CA-4A5C2A029CCC}" srcOrd="1" destOrd="0" presId="urn:microsoft.com/office/officeart/2005/8/layout/default"/>
    <dgm:cxn modelId="{3CF5A07F-E22E-4762-8829-E65F1310287F}" type="presParOf" srcId="{62E55CD6-7383-4DA9-9296-0296A722C56E}" destId="{ECDA2606-0C89-4ECE-88CA-9CC07FB21774}" srcOrd="2" destOrd="0" presId="urn:microsoft.com/office/officeart/2005/8/layout/default"/>
    <dgm:cxn modelId="{EB76D168-DDF7-460C-8CA1-65D0977415B8}" type="presParOf" srcId="{62E55CD6-7383-4DA9-9296-0296A722C56E}" destId="{E65AD3C3-FBFA-42C1-AF8A-3C1AF83749CE}" srcOrd="3" destOrd="0" presId="urn:microsoft.com/office/officeart/2005/8/layout/default"/>
    <dgm:cxn modelId="{88F457C0-C944-4AC1-B389-D785DEE93F45}" type="presParOf" srcId="{62E55CD6-7383-4DA9-9296-0296A722C56E}" destId="{F0F608BB-122B-4031-B52F-8DADAC6EB7D5}" srcOrd="4" destOrd="0" presId="urn:microsoft.com/office/officeart/2005/8/layout/default"/>
    <dgm:cxn modelId="{0EFBA638-3946-453E-A834-9C64369A9C63}" type="presParOf" srcId="{62E55CD6-7383-4DA9-9296-0296A722C56E}" destId="{56BBCB75-205A-42CD-A5CB-4240D727CDAF}" srcOrd="5" destOrd="0" presId="urn:microsoft.com/office/officeart/2005/8/layout/default"/>
    <dgm:cxn modelId="{18182E77-B5B0-49BC-92FF-9467A78D9AC1}" type="presParOf" srcId="{62E55CD6-7383-4DA9-9296-0296A722C56E}" destId="{3E02AB52-C8BD-42FC-B4C6-A976376CC41F}" srcOrd="6" destOrd="0" presId="urn:microsoft.com/office/officeart/2005/8/layout/default"/>
    <dgm:cxn modelId="{61E1ECCA-A4B2-412A-9CF4-C40FE7C440E0}" type="presParOf" srcId="{62E55CD6-7383-4DA9-9296-0296A722C56E}" destId="{672C0922-0515-42B9-8318-DC64C9C56CE7}" srcOrd="7" destOrd="0" presId="urn:microsoft.com/office/officeart/2005/8/layout/default"/>
    <dgm:cxn modelId="{DD6C2CCD-616A-4379-B436-E3B48251873F}" type="presParOf" srcId="{62E55CD6-7383-4DA9-9296-0296A722C56E}" destId="{4C29290B-38EF-4CD0-8EF5-3420EDD52004}" srcOrd="8" destOrd="0" presId="urn:microsoft.com/office/officeart/2005/8/layout/default"/>
    <dgm:cxn modelId="{49D91375-612E-4739-BA36-83575CCDEE19}" type="presParOf" srcId="{62E55CD6-7383-4DA9-9296-0296A722C56E}" destId="{C069B78C-34AA-4AD0-BFBF-6E01F212A882}" srcOrd="9" destOrd="0" presId="urn:microsoft.com/office/officeart/2005/8/layout/default"/>
    <dgm:cxn modelId="{7524C1A5-BC85-4293-8149-2F8C07E6730D}" type="presParOf" srcId="{62E55CD6-7383-4DA9-9296-0296A722C56E}" destId="{F0DEDE1D-3266-48D9-B97F-885F12FB2D3D}" srcOrd="10" destOrd="0" presId="urn:microsoft.com/office/officeart/2005/8/layout/default"/>
    <dgm:cxn modelId="{21BEE8C9-0D5A-48E9-854E-057F61FD9304}" type="presParOf" srcId="{62E55CD6-7383-4DA9-9296-0296A722C56E}" destId="{9E167592-76B6-41CD-B061-A0B76397FAFA}" srcOrd="11" destOrd="0" presId="urn:microsoft.com/office/officeart/2005/8/layout/default"/>
    <dgm:cxn modelId="{6EDCA1EE-1044-4CEE-A0EE-A26CFD02D856}" type="presParOf" srcId="{62E55CD6-7383-4DA9-9296-0296A722C56E}" destId="{656E8CA7-5AFB-49AF-9E1E-F205D6E0438C}" srcOrd="12" destOrd="0" presId="urn:microsoft.com/office/officeart/2005/8/layout/default"/>
    <dgm:cxn modelId="{652BFBF3-DF6E-4D74-B0DC-A31F98168530}" type="presParOf" srcId="{62E55CD6-7383-4DA9-9296-0296A722C56E}" destId="{ABAB1AA7-57BF-49DA-AFB4-BBFF67A6E97D}" srcOrd="13" destOrd="0" presId="urn:microsoft.com/office/officeart/2005/8/layout/default"/>
    <dgm:cxn modelId="{4C20C077-9CD4-4E46-8FDA-463F1FD77F58}" type="presParOf" srcId="{62E55CD6-7383-4DA9-9296-0296A722C56E}" destId="{3D4FC31E-0525-4E4C-98F1-2C8078FD166C}" srcOrd="14" destOrd="0" presId="urn:microsoft.com/office/officeart/2005/8/layout/default"/>
    <dgm:cxn modelId="{997992DA-DBAB-40AF-A9C8-DD9AAA9467A1}" type="presParOf" srcId="{62E55CD6-7383-4DA9-9296-0296A722C56E}" destId="{A2A99D01-B9A2-4473-9703-C5FC3A60A5DE}" srcOrd="15" destOrd="0" presId="urn:microsoft.com/office/officeart/2005/8/layout/default"/>
    <dgm:cxn modelId="{E780C0DB-BC89-45C6-9BF9-E12DB678ED80}" type="presParOf" srcId="{62E55CD6-7383-4DA9-9296-0296A722C56E}" destId="{7DDD7A11-7474-4F3B-83C0-235E4F21E194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85E2B4-19BF-40C7-8B6E-3FFD5A23966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96A6EAA-7649-4F84-AF97-02F089BFF022}">
      <dgm:prSet phldrT="[Tekst]"/>
      <dgm:spPr/>
      <dgm:t>
        <a:bodyPr/>
        <a:lstStyle/>
        <a:p>
          <a:r>
            <a:rPr lang="pl-PL" dirty="0" err="1" smtClean="0"/>
            <a:t>Bel</a:t>
          </a:r>
          <a:r>
            <a:rPr lang="pl-PL" dirty="0" err="1" smtClean="0">
              <a:latin typeface="Blogger Sans"/>
              <a:ea typeface="Blogger Sans"/>
            </a:rPr>
            <a:t>ém</a:t>
          </a:r>
          <a:r>
            <a:rPr lang="pl-PL" dirty="0" smtClean="0">
              <a:latin typeface="Blogger Sans"/>
              <a:ea typeface="Blogger Sans"/>
            </a:rPr>
            <a:t> Tower</a:t>
          </a:r>
          <a:endParaRPr lang="pl-PL" dirty="0"/>
        </a:p>
      </dgm:t>
    </dgm:pt>
    <dgm:pt modelId="{DF6E82F7-B99D-4CE9-926E-17321F6785EC}" type="parTrans" cxnId="{C42F4765-80CF-4D8B-B361-E9C0D8BA3BEC}">
      <dgm:prSet/>
      <dgm:spPr/>
      <dgm:t>
        <a:bodyPr/>
        <a:lstStyle/>
        <a:p>
          <a:endParaRPr lang="pl-PL"/>
        </a:p>
      </dgm:t>
    </dgm:pt>
    <dgm:pt modelId="{C4585CAD-D5E9-4AA7-A3B4-01AB89C8DF0A}" type="sibTrans" cxnId="{C42F4765-80CF-4D8B-B361-E9C0D8BA3BEC}">
      <dgm:prSet/>
      <dgm:spPr/>
      <dgm:t>
        <a:bodyPr/>
        <a:lstStyle/>
        <a:p>
          <a:endParaRPr lang="pl-PL"/>
        </a:p>
      </dgm:t>
    </dgm:pt>
    <dgm:pt modelId="{B5DD163D-CBDB-4A56-BD8C-30DB077286CE}">
      <dgm:prSet phldrT="[Tekst]"/>
      <dgm:spPr/>
      <dgm:t>
        <a:bodyPr/>
        <a:lstStyle/>
        <a:p>
          <a:r>
            <a:rPr lang="pl-PL" dirty="0" smtClean="0"/>
            <a:t>Monastery of the </a:t>
          </a:r>
          <a:r>
            <a:rPr lang="pl-PL" dirty="0" err="1" smtClean="0"/>
            <a:t>Hieronimits</a:t>
          </a:r>
          <a:endParaRPr lang="pl-PL" dirty="0"/>
        </a:p>
      </dgm:t>
    </dgm:pt>
    <dgm:pt modelId="{A0FD2914-3166-497E-B430-64054F1BB358}" type="parTrans" cxnId="{F9092AB8-5813-4D23-91EF-EB450E53FB00}">
      <dgm:prSet/>
      <dgm:spPr/>
      <dgm:t>
        <a:bodyPr/>
        <a:lstStyle/>
        <a:p>
          <a:endParaRPr lang="pl-PL"/>
        </a:p>
      </dgm:t>
    </dgm:pt>
    <dgm:pt modelId="{4E74CD25-AFC6-456B-A0D0-90FE93E22C22}" type="sibTrans" cxnId="{F9092AB8-5813-4D23-91EF-EB450E53FB00}">
      <dgm:prSet/>
      <dgm:spPr/>
      <dgm:t>
        <a:bodyPr/>
        <a:lstStyle/>
        <a:p>
          <a:endParaRPr lang="pl-PL"/>
        </a:p>
      </dgm:t>
    </dgm:pt>
    <dgm:pt modelId="{EF650966-E78F-447B-B432-CBC711AC43FF}">
      <dgm:prSet phldrT="[Tekst]"/>
      <dgm:spPr/>
      <dgm:t>
        <a:bodyPr/>
        <a:lstStyle/>
        <a:p>
          <a:r>
            <a:rPr lang="pl-PL" dirty="0" err="1" smtClean="0"/>
            <a:t>Casa</a:t>
          </a:r>
          <a:r>
            <a:rPr lang="pl-PL" dirty="0" smtClean="0"/>
            <a:t> da </a:t>
          </a:r>
          <a:r>
            <a:rPr lang="pl-PL" dirty="0" err="1" smtClean="0"/>
            <a:t>Musica</a:t>
          </a:r>
          <a:endParaRPr lang="pl-PL" dirty="0"/>
        </a:p>
      </dgm:t>
    </dgm:pt>
    <dgm:pt modelId="{DEE574B0-A116-4057-B93B-B969457CFEC1}" type="parTrans" cxnId="{7F307B75-832D-40A2-9634-5FDE2613D98B}">
      <dgm:prSet/>
      <dgm:spPr/>
      <dgm:t>
        <a:bodyPr/>
        <a:lstStyle/>
        <a:p>
          <a:endParaRPr lang="pl-PL"/>
        </a:p>
      </dgm:t>
    </dgm:pt>
    <dgm:pt modelId="{5D9ED841-97A1-4471-9766-A80054075409}" type="sibTrans" cxnId="{7F307B75-832D-40A2-9634-5FDE2613D98B}">
      <dgm:prSet/>
      <dgm:spPr/>
      <dgm:t>
        <a:bodyPr/>
        <a:lstStyle/>
        <a:p>
          <a:endParaRPr lang="pl-PL"/>
        </a:p>
      </dgm:t>
    </dgm:pt>
    <dgm:pt modelId="{7762F62C-6606-4E19-B2EF-009441772AB5}" type="pres">
      <dgm:prSet presAssocID="{3885E2B4-19BF-40C7-8B6E-3FFD5A2396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09C899-DC77-40F8-BE83-6163497506F5}" type="pres">
      <dgm:prSet presAssocID="{D96A6EAA-7649-4F84-AF97-02F089BFF022}" presName="compNode" presStyleCnt="0"/>
      <dgm:spPr/>
    </dgm:pt>
    <dgm:pt modelId="{FE626C8D-FB67-4939-9CF5-29B4D4FC0B85}" type="pres">
      <dgm:prSet presAssocID="{D96A6EAA-7649-4F84-AF97-02F089BFF022}" presName="pictRect" presStyleLbl="node1" presStyleIdx="0" presStyleCnt="3"/>
      <dgm:spPr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8" b="-11386"/>
          </a:stretch>
        </a:blipFill>
      </dgm:spPr>
      <dgm:t>
        <a:bodyPr/>
        <a:lstStyle/>
        <a:p>
          <a:endParaRPr lang="pl-PL"/>
        </a:p>
      </dgm:t>
    </dgm:pt>
    <dgm:pt modelId="{9928647C-592B-47B3-8A1E-A5FD51F81916}" type="pres">
      <dgm:prSet presAssocID="{D96A6EAA-7649-4F84-AF97-02F089BFF022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065683B-84DC-4000-A528-C4ED8B9227AF}" type="pres">
      <dgm:prSet presAssocID="{C4585CAD-D5E9-4AA7-A3B4-01AB89C8DF0A}" presName="sibTrans" presStyleLbl="sibTrans2D1" presStyleIdx="0" presStyleCnt="0"/>
      <dgm:spPr/>
      <dgm:t>
        <a:bodyPr/>
        <a:lstStyle/>
        <a:p>
          <a:endParaRPr lang="pl-PL"/>
        </a:p>
      </dgm:t>
    </dgm:pt>
    <dgm:pt modelId="{0119BCE4-52D6-48B4-A49A-F9C96A767C1D}" type="pres">
      <dgm:prSet presAssocID="{B5DD163D-CBDB-4A56-BD8C-30DB077286CE}" presName="compNode" presStyleCnt="0"/>
      <dgm:spPr/>
    </dgm:pt>
    <dgm:pt modelId="{8E5BE34B-ED97-40BF-9C35-136A763A3C64}" type="pres">
      <dgm:prSet presAssocID="{B5DD163D-CBDB-4A56-BD8C-30DB077286CE}" presName="pictRect" presStyleLbl="node1" presStyleIdx="1" presStyleCnt="3"/>
      <dgm:spPr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75" r="-1675"/>
          </a:stretch>
        </a:blipFill>
      </dgm:spPr>
    </dgm:pt>
    <dgm:pt modelId="{39B37DAC-3822-4188-AC26-112918779B54}" type="pres">
      <dgm:prSet presAssocID="{B5DD163D-CBDB-4A56-BD8C-30DB077286CE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3AD482A-14A7-4120-8F39-FFCA9BD584B7}" type="pres">
      <dgm:prSet presAssocID="{4E74CD25-AFC6-456B-A0D0-90FE93E22C22}" presName="sibTrans" presStyleLbl="sibTrans2D1" presStyleIdx="0" presStyleCnt="0"/>
      <dgm:spPr/>
      <dgm:t>
        <a:bodyPr/>
        <a:lstStyle/>
        <a:p>
          <a:endParaRPr lang="pl-PL"/>
        </a:p>
      </dgm:t>
    </dgm:pt>
    <dgm:pt modelId="{5575EC70-0A80-4FC0-9FD2-467F8650DABE}" type="pres">
      <dgm:prSet presAssocID="{EF650966-E78F-447B-B432-CBC711AC43FF}" presName="compNode" presStyleCnt="0"/>
      <dgm:spPr/>
    </dgm:pt>
    <dgm:pt modelId="{8FA7683D-AA49-412C-92C5-C9A383372D6E}" type="pres">
      <dgm:prSet presAssocID="{EF650966-E78F-447B-B432-CBC711AC43FF}" presName="pictRect" presStyleLbl="node1" presStyleIdx="2" presStyleCnt="3"/>
      <dgm:spPr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237" t="-771" r="-3013" b="771"/>
          </a:stretch>
        </a:blipFill>
      </dgm:spPr>
    </dgm:pt>
    <dgm:pt modelId="{47D55115-0EC5-4AF6-8245-3ACBBE3517B6}" type="pres">
      <dgm:prSet presAssocID="{EF650966-E78F-447B-B432-CBC711AC43FF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2BE3B92-12BC-435B-91FF-B6A20A25D3F1}" type="presOf" srcId="{EF650966-E78F-447B-B432-CBC711AC43FF}" destId="{47D55115-0EC5-4AF6-8245-3ACBBE3517B6}" srcOrd="0" destOrd="0" presId="urn:microsoft.com/office/officeart/2005/8/layout/pList1"/>
    <dgm:cxn modelId="{D01AA226-AD2F-4D23-8CB5-8AEDB30A8475}" type="presOf" srcId="{4E74CD25-AFC6-456B-A0D0-90FE93E22C22}" destId="{A3AD482A-14A7-4120-8F39-FFCA9BD584B7}" srcOrd="0" destOrd="0" presId="urn:microsoft.com/office/officeart/2005/8/layout/pList1"/>
    <dgm:cxn modelId="{126B8D1A-5401-4508-A512-6734F571AC5E}" type="presOf" srcId="{D96A6EAA-7649-4F84-AF97-02F089BFF022}" destId="{9928647C-592B-47B3-8A1E-A5FD51F81916}" srcOrd="0" destOrd="0" presId="urn:microsoft.com/office/officeart/2005/8/layout/pList1"/>
    <dgm:cxn modelId="{38CD45C5-F498-4BA4-8083-9EADF1F5C1E5}" type="presOf" srcId="{3885E2B4-19BF-40C7-8B6E-3FFD5A239667}" destId="{7762F62C-6606-4E19-B2EF-009441772AB5}" srcOrd="0" destOrd="0" presId="urn:microsoft.com/office/officeart/2005/8/layout/pList1"/>
    <dgm:cxn modelId="{0BCE4641-A27E-4C0D-A48D-15F2638B3884}" type="presOf" srcId="{C4585CAD-D5E9-4AA7-A3B4-01AB89C8DF0A}" destId="{7065683B-84DC-4000-A528-C4ED8B9227AF}" srcOrd="0" destOrd="0" presId="urn:microsoft.com/office/officeart/2005/8/layout/pList1"/>
    <dgm:cxn modelId="{F9092AB8-5813-4D23-91EF-EB450E53FB00}" srcId="{3885E2B4-19BF-40C7-8B6E-3FFD5A239667}" destId="{B5DD163D-CBDB-4A56-BD8C-30DB077286CE}" srcOrd="1" destOrd="0" parTransId="{A0FD2914-3166-497E-B430-64054F1BB358}" sibTransId="{4E74CD25-AFC6-456B-A0D0-90FE93E22C22}"/>
    <dgm:cxn modelId="{8033177D-78BC-432B-88B1-73051FECCF71}" type="presOf" srcId="{B5DD163D-CBDB-4A56-BD8C-30DB077286CE}" destId="{39B37DAC-3822-4188-AC26-112918779B54}" srcOrd="0" destOrd="0" presId="urn:microsoft.com/office/officeart/2005/8/layout/pList1"/>
    <dgm:cxn modelId="{7F307B75-832D-40A2-9634-5FDE2613D98B}" srcId="{3885E2B4-19BF-40C7-8B6E-3FFD5A239667}" destId="{EF650966-E78F-447B-B432-CBC711AC43FF}" srcOrd="2" destOrd="0" parTransId="{DEE574B0-A116-4057-B93B-B969457CFEC1}" sibTransId="{5D9ED841-97A1-4471-9766-A80054075409}"/>
    <dgm:cxn modelId="{C42F4765-80CF-4D8B-B361-E9C0D8BA3BEC}" srcId="{3885E2B4-19BF-40C7-8B6E-3FFD5A239667}" destId="{D96A6EAA-7649-4F84-AF97-02F089BFF022}" srcOrd="0" destOrd="0" parTransId="{DF6E82F7-B99D-4CE9-926E-17321F6785EC}" sibTransId="{C4585CAD-D5E9-4AA7-A3B4-01AB89C8DF0A}"/>
    <dgm:cxn modelId="{A3B5BA6E-D83C-4B61-813F-867EA81049B6}" type="presParOf" srcId="{7762F62C-6606-4E19-B2EF-009441772AB5}" destId="{0F09C899-DC77-40F8-BE83-6163497506F5}" srcOrd="0" destOrd="0" presId="urn:microsoft.com/office/officeart/2005/8/layout/pList1"/>
    <dgm:cxn modelId="{C34FA631-54D0-4D60-BC8A-2E3B3D0A72D9}" type="presParOf" srcId="{0F09C899-DC77-40F8-BE83-6163497506F5}" destId="{FE626C8D-FB67-4939-9CF5-29B4D4FC0B85}" srcOrd="0" destOrd="0" presId="urn:microsoft.com/office/officeart/2005/8/layout/pList1"/>
    <dgm:cxn modelId="{F54E0FE8-7875-491B-96F5-04DA9E2A1F24}" type="presParOf" srcId="{0F09C899-DC77-40F8-BE83-6163497506F5}" destId="{9928647C-592B-47B3-8A1E-A5FD51F81916}" srcOrd="1" destOrd="0" presId="urn:microsoft.com/office/officeart/2005/8/layout/pList1"/>
    <dgm:cxn modelId="{A8D7CA98-ECD3-439F-ADE7-DE568E961D54}" type="presParOf" srcId="{7762F62C-6606-4E19-B2EF-009441772AB5}" destId="{7065683B-84DC-4000-A528-C4ED8B9227AF}" srcOrd="1" destOrd="0" presId="urn:microsoft.com/office/officeart/2005/8/layout/pList1"/>
    <dgm:cxn modelId="{8EA0383C-9AD2-4032-9F59-786874B18810}" type="presParOf" srcId="{7762F62C-6606-4E19-B2EF-009441772AB5}" destId="{0119BCE4-52D6-48B4-A49A-F9C96A767C1D}" srcOrd="2" destOrd="0" presId="urn:microsoft.com/office/officeart/2005/8/layout/pList1"/>
    <dgm:cxn modelId="{26D9266F-36A4-4718-9B6D-0983729F951A}" type="presParOf" srcId="{0119BCE4-52D6-48B4-A49A-F9C96A767C1D}" destId="{8E5BE34B-ED97-40BF-9C35-136A763A3C64}" srcOrd="0" destOrd="0" presId="urn:microsoft.com/office/officeart/2005/8/layout/pList1"/>
    <dgm:cxn modelId="{672C828F-D81A-47F8-91E7-59CDB2FF8CA5}" type="presParOf" srcId="{0119BCE4-52D6-48B4-A49A-F9C96A767C1D}" destId="{39B37DAC-3822-4188-AC26-112918779B54}" srcOrd="1" destOrd="0" presId="urn:microsoft.com/office/officeart/2005/8/layout/pList1"/>
    <dgm:cxn modelId="{8F982F69-4E63-4859-99AC-BCF301ACC781}" type="presParOf" srcId="{7762F62C-6606-4E19-B2EF-009441772AB5}" destId="{A3AD482A-14A7-4120-8F39-FFCA9BD584B7}" srcOrd="3" destOrd="0" presId="urn:microsoft.com/office/officeart/2005/8/layout/pList1"/>
    <dgm:cxn modelId="{E5357D91-9E75-4972-8797-C81846B5F63E}" type="presParOf" srcId="{7762F62C-6606-4E19-B2EF-009441772AB5}" destId="{5575EC70-0A80-4FC0-9FD2-467F8650DABE}" srcOrd="4" destOrd="0" presId="urn:microsoft.com/office/officeart/2005/8/layout/pList1"/>
    <dgm:cxn modelId="{B5725F8E-6F5A-46AD-8E29-5AA0F6C80D80}" type="presParOf" srcId="{5575EC70-0A80-4FC0-9FD2-467F8650DABE}" destId="{8FA7683D-AA49-412C-92C5-C9A383372D6E}" srcOrd="0" destOrd="0" presId="urn:microsoft.com/office/officeart/2005/8/layout/pList1"/>
    <dgm:cxn modelId="{891ACE97-50E2-4CDD-AD24-02DDD77C5CD9}" type="presParOf" srcId="{5575EC70-0A80-4FC0-9FD2-467F8650DABE}" destId="{47D55115-0EC5-4AF6-8245-3ACBBE3517B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E7C99-68BF-4D04-A9BB-6FED824F6A1D}">
      <dsp:nvSpPr>
        <dsp:cNvPr id="0" name=""/>
        <dsp:cNvSpPr/>
      </dsp:nvSpPr>
      <dsp:spPr>
        <a:xfrm>
          <a:off x="0" y="43401"/>
          <a:ext cx="8229600" cy="80028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 err="1" smtClean="0"/>
            <a:t>Population</a:t>
          </a:r>
          <a:r>
            <a:rPr lang="pl-PL" sz="3800" kern="1200" dirty="0" smtClean="0"/>
            <a:t>: 10,8 milion</a:t>
          </a:r>
          <a:endParaRPr lang="pl-PL" sz="3800" kern="1200" dirty="0"/>
        </a:p>
      </dsp:txBody>
      <dsp:txXfrm>
        <a:off x="0" y="43401"/>
        <a:ext cx="8229600" cy="800280"/>
      </dsp:txXfrm>
    </dsp:sp>
    <dsp:sp modelId="{98C0A7B5-9270-412F-BFC5-6EE3C0844DBE}">
      <dsp:nvSpPr>
        <dsp:cNvPr id="0" name=""/>
        <dsp:cNvSpPr/>
      </dsp:nvSpPr>
      <dsp:spPr>
        <a:xfrm>
          <a:off x="0" y="953121"/>
          <a:ext cx="8229600" cy="80028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noProof="0" dirty="0" smtClean="0"/>
            <a:t>Area</a:t>
          </a:r>
          <a:r>
            <a:rPr lang="pl-PL" sz="3800" kern="1200" dirty="0" smtClean="0"/>
            <a:t>: 92 391 </a:t>
          </a:r>
          <a:r>
            <a:rPr lang="pl-PL" sz="3800" u="none" kern="1200" dirty="0" smtClean="0"/>
            <a:t>km²</a:t>
          </a:r>
          <a:endParaRPr lang="pl-PL" sz="3800" u="none" kern="1200" dirty="0"/>
        </a:p>
      </dsp:txBody>
      <dsp:txXfrm>
        <a:off x="0" y="953121"/>
        <a:ext cx="8229600" cy="800280"/>
      </dsp:txXfrm>
    </dsp:sp>
    <dsp:sp modelId="{82E3F32E-5C26-453F-A3B3-066FBE5B1308}">
      <dsp:nvSpPr>
        <dsp:cNvPr id="0" name=""/>
        <dsp:cNvSpPr/>
      </dsp:nvSpPr>
      <dsp:spPr>
        <a:xfrm>
          <a:off x="0" y="1862841"/>
          <a:ext cx="8229600" cy="80028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 smtClean="0"/>
            <a:t>Capital </a:t>
          </a:r>
          <a:r>
            <a:rPr lang="pl-PL" sz="3800" kern="1200" dirty="0" err="1" smtClean="0"/>
            <a:t>city</a:t>
          </a:r>
          <a:r>
            <a:rPr lang="pl-PL" sz="3800" kern="1200" dirty="0" smtClean="0"/>
            <a:t>: </a:t>
          </a:r>
          <a:r>
            <a:rPr lang="pl-PL" sz="3800" kern="1200" dirty="0" err="1" smtClean="0"/>
            <a:t>Lisbon</a:t>
          </a:r>
          <a:endParaRPr lang="pl-PL" sz="3800" kern="1200" dirty="0"/>
        </a:p>
      </dsp:txBody>
      <dsp:txXfrm>
        <a:off x="0" y="1862841"/>
        <a:ext cx="8229600" cy="800280"/>
      </dsp:txXfrm>
    </dsp:sp>
    <dsp:sp modelId="{79F49CDB-64F9-4084-82B9-F96A687F1297}">
      <dsp:nvSpPr>
        <dsp:cNvPr id="0" name=""/>
        <dsp:cNvSpPr/>
      </dsp:nvSpPr>
      <dsp:spPr>
        <a:xfrm>
          <a:off x="0" y="2772561"/>
          <a:ext cx="8229600" cy="80028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noProof="0" dirty="0" smtClean="0"/>
            <a:t>Official</a:t>
          </a:r>
          <a:r>
            <a:rPr lang="pl-PL" sz="3800" kern="1200" dirty="0" smtClean="0"/>
            <a:t> </a:t>
          </a:r>
          <a:r>
            <a:rPr lang="pl-PL" sz="3800" kern="1200" noProof="0" dirty="0" err="1" smtClean="0"/>
            <a:t>language</a:t>
          </a:r>
          <a:r>
            <a:rPr lang="pl-PL" sz="3800" kern="1200" dirty="0" smtClean="0"/>
            <a:t>: </a:t>
          </a:r>
          <a:r>
            <a:rPr lang="pl-PL" sz="3800" kern="1200" dirty="0" err="1" smtClean="0"/>
            <a:t>Portuguese</a:t>
          </a:r>
          <a:endParaRPr lang="pl-PL" sz="3800" kern="1200" dirty="0"/>
        </a:p>
      </dsp:txBody>
      <dsp:txXfrm>
        <a:off x="0" y="2772561"/>
        <a:ext cx="8229600" cy="800280"/>
      </dsp:txXfrm>
    </dsp:sp>
    <dsp:sp modelId="{4E57554E-AF35-4F8F-8C26-2B369C12CD46}">
      <dsp:nvSpPr>
        <dsp:cNvPr id="0" name=""/>
        <dsp:cNvSpPr/>
      </dsp:nvSpPr>
      <dsp:spPr>
        <a:xfrm>
          <a:off x="0" y="3682281"/>
          <a:ext cx="8229600" cy="80028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800" kern="1200" dirty="0" err="1" smtClean="0"/>
            <a:t>Currency</a:t>
          </a:r>
          <a:r>
            <a:rPr lang="pl-PL" sz="3800" kern="1200" dirty="0" smtClean="0"/>
            <a:t>: </a:t>
          </a:r>
          <a:r>
            <a:rPr lang="pl-PL" sz="3800" kern="1200" dirty="0" err="1" smtClean="0"/>
            <a:t>Euros</a:t>
          </a:r>
          <a:r>
            <a:rPr lang="pl-PL" sz="3800" kern="1200" dirty="0" smtClean="0"/>
            <a:t> </a:t>
          </a:r>
          <a:r>
            <a:rPr lang="pl-PL" sz="3800" kern="1200" dirty="0" smtClean="0">
              <a:latin typeface="Blogger Sans"/>
              <a:ea typeface="Blogger Sans"/>
              <a:cs typeface="Times New Roman"/>
            </a:rPr>
            <a:t>€</a:t>
          </a:r>
          <a:endParaRPr lang="pl-PL" sz="3800" kern="1200" dirty="0"/>
        </a:p>
      </dsp:txBody>
      <dsp:txXfrm>
        <a:off x="0" y="3682281"/>
        <a:ext cx="8229600" cy="8002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B1459B-36C0-4AC3-9A0F-5BE6BCB340A2}">
      <dsp:nvSpPr>
        <dsp:cNvPr id="0" name=""/>
        <dsp:cNvSpPr/>
      </dsp:nvSpPr>
      <dsp:spPr>
        <a:xfrm>
          <a:off x="2650" y="187366"/>
          <a:ext cx="3916254" cy="2698299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594" r="2459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DB675-57AF-45D4-89F0-90FF4FCFC67E}">
      <dsp:nvSpPr>
        <dsp:cNvPr id="0" name=""/>
        <dsp:cNvSpPr/>
      </dsp:nvSpPr>
      <dsp:spPr>
        <a:xfrm>
          <a:off x="2650" y="2885666"/>
          <a:ext cx="3916254" cy="145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Luis de </a:t>
          </a:r>
          <a:r>
            <a:rPr lang="pl-PL" sz="2600" kern="1200" dirty="0" err="1" smtClean="0"/>
            <a:t>Cam</a:t>
          </a:r>
          <a:r>
            <a:rPr lang="pl-PL" sz="2600" kern="1200" dirty="0" err="1" smtClean="0">
              <a:latin typeface="Blogger Sans"/>
              <a:ea typeface="Blogger Sans"/>
            </a:rPr>
            <a:t>ões</a:t>
          </a:r>
          <a:endParaRPr lang="pl-PL" sz="2600" kern="1200" dirty="0"/>
        </a:p>
      </dsp:txBody>
      <dsp:txXfrm>
        <a:off x="2650" y="2885666"/>
        <a:ext cx="3916254" cy="1452930"/>
      </dsp:txXfrm>
    </dsp:sp>
    <dsp:sp modelId="{0A88B27D-2773-4315-959D-0B43768D0EE5}">
      <dsp:nvSpPr>
        <dsp:cNvPr id="0" name=""/>
        <dsp:cNvSpPr/>
      </dsp:nvSpPr>
      <dsp:spPr>
        <a:xfrm>
          <a:off x="4310695" y="187366"/>
          <a:ext cx="3916254" cy="2698299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2087" r="2208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57BC2-22D7-410B-89F1-15DFA4BAED0E}">
      <dsp:nvSpPr>
        <dsp:cNvPr id="0" name=""/>
        <dsp:cNvSpPr/>
      </dsp:nvSpPr>
      <dsp:spPr>
        <a:xfrm>
          <a:off x="4310695" y="2885666"/>
          <a:ext cx="3916254" cy="145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Jose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Saramago</a:t>
          </a:r>
          <a:endParaRPr lang="pl-PL" sz="2600" kern="1200" dirty="0"/>
        </a:p>
      </dsp:txBody>
      <dsp:txXfrm>
        <a:off x="4310695" y="2885666"/>
        <a:ext cx="3916254" cy="145293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559A1-C06F-4961-ADEC-E62A810B4B73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978" r="1497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18CED-9962-47F6-ABF0-396B8AB8BE03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SL </a:t>
          </a:r>
          <a:r>
            <a:rPr lang="pl-PL" sz="2600" kern="1200" dirty="0" err="1" smtClean="0"/>
            <a:t>Benfica</a:t>
          </a:r>
          <a:endParaRPr lang="pl-PL" sz="2600" kern="1200" dirty="0"/>
        </a:p>
      </dsp:txBody>
      <dsp:txXfrm>
        <a:off x="1620" y="2671718"/>
        <a:ext cx="2570669" cy="953718"/>
      </dsp:txXfrm>
    </dsp:sp>
    <dsp:sp modelId="{2DF59D2D-8623-4B33-84A8-876024AB2857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465" r="2446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72FDF-D185-4EE8-8ECC-295BBD2812C7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FC Porto</a:t>
          </a:r>
          <a:endParaRPr lang="pl-PL" sz="2600" kern="1200" dirty="0"/>
        </a:p>
      </dsp:txBody>
      <dsp:txXfrm>
        <a:off x="2829465" y="2671718"/>
        <a:ext cx="2570669" cy="953718"/>
      </dsp:txXfrm>
    </dsp:sp>
    <dsp:sp modelId="{BEA63A00-7182-48B1-8E2A-C0BD2025F902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335" r="2433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08759-2EE0-4C45-ACD1-2F1642D15F3A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Sporting</a:t>
          </a:r>
          <a:r>
            <a:rPr lang="pl-PL" sz="2600" kern="1200" dirty="0" smtClean="0"/>
            <a:t> CP</a:t>
          </a:r>
          <a:endParaRPr lang="pl-PL" sz="2600" kern="1200" dirty="0"/>
        </a:p>
      </dsp:txBody>
      <dsp:txXfrm>
        <a:off x="5657309" y="2671718"/>
        <a:ext cx="2570669" cy="9537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962B5-F14B-4306-8FFA-11153D73C62B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474" r="-147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D91372-AEE0-4BAF-A889-C9471B4CFC8F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Bife</a:t>
          </a:r>
          <a:endParaRPr lang="pl-PL" sz="2600" kern="1200" dirty="0"/>
        </a:p>
      </dsp:txBody>
      <dsp:txXfrm>
        <a:off x="1620" y="2671718"/>
        <a:ext cx="2570669" cy="953718"/>
      </dsp:txXfrm>
    </dsp:sp>
    <dsp:sp modelId="{14D5EF9D-3C8F-42C5-9855-622AB8DC642B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15463-2DD3-4858-AD4B-4A1356AA1761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Pica-</a:t>
          </a:r>
          <a:r>
            <a:rPr lang="pl-PL" sz="2600" kern="1200" dirty="0" err="1" smtClean="0"/>
            <a:t>pau</a:t>
          </a:r>
          <a:endParaRPr lang="pl-PL" sz="2600" kern="1200" dirty="0"/>
        </a:p>
      </dsp:txBody>
      <dsp:txXfrm>
        <a:off x="2829465" y="2671718"/>
        <a:ext cx="2570669" cy="953718"/>
      </dsp:txXfrm>
    </dsp:sp>
    <dsp:sp modelId="{1C0C0E07-C353-42AF-845A-ECDD92DF9565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EE8A3B-6CC6-402F-8ECD-587DD7670C69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Morcela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frita</a:t>
          </a:r>
          <a:r>
            <a:rPr lang="pl-PL" sz="2600" kern="1200" dirty="0" smtClean="0"/>
            <a:t> com ananas</a:t>
          </a:r>
          <a:endParaRPr lang="pl-PL" sz="2600" kern="1200" dirty="0"/>
        </a:p>
      </dsp:txBody>
      <dsp:txXfrm>
        <a:off x="5657309" y="2671718"/>
        <a:ext cx="2570669" cy="9537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C8F07-97BC-4F04-B551-ACD16483529E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E166B-3EB6-4633-B798-5E7EB91E319E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Bacalhau</a:t>
          </a:r>
          <a:r>
            <a:rPr lang="pl-PL" sz="2600" kern="1200" dirty="0" smtClean="0"/>
            <a:t> no Forto</a:t>
          </a:r>
          <a:endParaRPr lang="pl-PL" sz="2600" kern="1200" dirty="0"/>
        </a:p>
      </dsp:txBody>
      <dsp:txXfrm>
        <a:off x="1620" y="2671718"/>
        <a:ext cx="2570669" cy="953718"/>
      </dsp:txXfrm>
    </dsp:sp>
    <dsp:sp modelId="{CC9A3B93-5363-449C-9F4C-44B004565D8E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733E8-A333-47BC-B1CD-235F1D8B60D5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Sardinhas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Assadas</a:t>
          </a:r>
          <a:endParaRPr lang="pl-PL" sz="2600" kern="1200" dirty="0"/>
        </a:p>
      </dsp:txBody>
      <dsp:txXfrm>
        <a:off x="2829465" y="2671718"/>
        <a:ext cx="2570669" cy="953718"/>
      </dsp:txXfrm>
    </dsp:sp>
    <dsp:sp modelId="{F03455AE-D9C8-4E93-8F99-F0C2DA8B2D8D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4ABE2-1E99-4FB5-AA1D-FB04CB2FFD8B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Salada</a:t>
          </a:r>
          <a:r>
            <a:rPr lang="pl-PL" sz="2600" kern="1200" dirty="0" smtClean="0"/>
            <a:t> de </a:t>
          </a:r>
          <a:r>
            <a:rPr lang="pl-PL" sz="2600" kern="1200" dirty="0" err="1" smtClean="0"/>
            <a:t>Bacalhau</a:t>
          </a:r>
          <a:endParaRPr lang="pl-PL" sz="2600" kern="1200" dirty="0"/>
        </a:p>
      </dsp:txBody>
      <dsp:txXfrm>
        <a:off x="5657309" y="2671718"/>
        <a:ext cx="2570669" cy="9537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67E7A-B190-4FF6-B322-26BA2942CCEC}">
      <dsp:nvSpPr>
        <dsp:cNvPr id="0" name=""/>
        <dsp:cNvSpPr/>
      </dsp:nvSpPr>
      <dsp:spPr>
        <a:xfrm>
          <a:off x="2650" y="187366"/>
          <a:ext cx="3916254" cy="2698299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675" r="-167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01084-1DE3-4B22-A47B-A55C489EC1CD}">
      <dsp:nvSpPr>
        <dsp:cNvPr id="0" name=""/>
        <dsp:cNvSpPr/>
      </dsp:nvSpPr>
      <dsp:spPr>
        <a:xfrm>
          <a:off x="2650" y="2885666"/>
          <a:ext cx="3916254" cy="145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Crab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salad</a:t>
          </a:r>
          <a:endParaRPr lang="pl-PL" sz="2600" kern="1200" dirty="0"/>
        </a:p>
      </dsp:txBody>
      <dsp:txXfrm>
        <a:off x="2650" y="2885666"/>
        <a:ext cx="3916254" cy="1452930"/>
      </dsp:txXfrm>
    </dsp:sp>
    <dsp:sp modelId="{4B42ACAD-AAC4-437E-82CC-87719650E216}">
      <dsp:nvSpPr>
        <dsp:cNvPr id="0" name=""/>
        <dsp:cNvSpPr/>
      </dsp:nvSpPr>
      <dsp:spPr>
        <a:xfrm>
          <a:off x="4310695" y="187366"/>
          <a:ext cx="3916254" cy="2698299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1728" b="172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91459-007B-4480-8CC2-B975628D6DCF}">
      <dsp:nvSpPr>
        <dsp:cNvPr id="0" name=""/>
        <dsp:cNvSpPr/>
      </dsp:nvSpPr>
      <dsp:spPr>
        <a:xfrm>
          <a:off x="4310695" y="2885666"/>
          <a:ext cx="3916254" cy="1452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Percebes</a:t>
          </a:r>
          <a:endParaRPr lang="pl-PL" sz="2600" kern="1200" dirty="0"/>
        </a:p>
      </dsp:txBody>
      <dsp:txXfrm>
        <a:off x="4310695" y="2885666"/>
        <a:ext cx="3916254" cy="145293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5A621-67B4-4A69-BE86-03A18B87D66F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24717E-E1BE-405A-9256-CF382283D9CB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Jesuitas</a:t>
          </a:r>
          <a:endParaRPr lang="pl-PL" sz="2600" kern="1200" dirty="0"/>
        </a:p>
      </dsp:txBody>
      <dsp:txXfrm>
        <a:off x="1620" y="2671718"/>
        <a:ext cx="2570669" cy="953718"/>
      </dsp:txXfrm>
    </dsp:sp>
    <dsp:sp modelId="{3B0FCDBD-06DE-40D0-A280-568F89D2748D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5776D-E2AC-40BB-9339-99D47119D9E4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Bolo de </a:t>
          </a:r>
          <a:r>
            <a:rPr lang="pl-PL" sz="2600" kern="1200" dirty="0" err="1" smtClean="0"/>
            <a:t>Arroz</a:t>
          </a:r>
          <a:endParaRPr lang="pl-PL" sz="2600" kern="1200" dirty="0"/>
        </a:p>
      </dsp:txBody>
      <dsp:txXfrm>
        <a:off x="2829465" y="2671718"/>
        <a:ext cx="2570669" cy="953718"/>
      </dsp:txXfrm>
    </dsp:sp>
    <dsp:sp modelId="{0B4C107D-A65D-4D95-98CD-DCBF1EA7898B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0C01D-39D8-4A32-B210-056F4C8FD0FB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Ovos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Moles</a:t>
          </a:r>
          <a:endParaRPr lang="pl-PL" sz="2600" kern="1200" dirty="0"/>
        </a:p>
      </dsp:txBody>
      <dsp:txXfrm>
        <a:off x="5657309" y="2671718"/>
        <a:ext cx="2570669" cy="9537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F59800-FB10-4AB1-8DBD-91E388DB5E3C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4EE855-875A-487E-B6DC-795AF5B7C4C5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Queijo</a:t>
          </a:r>
          <a:r>
            <a:rPr lang="pl-PL" sz="2600" kern="1200" dirty="0" smtClean="0"/>
            <a:t> </a:t>
          </a:r>
          <a:r>
            <a:rPr lang="pl-PL" sz="2600" kern="1200" dirty="0" err="1" smtClean="0"/>
            <a:t>Serra</a:t>
          </a:r>
          <a:r>
            <a:rPr lang="pl-PL" sz="2600" kern="1200" dirty="0" smtClean="0"/>
            <a:t> da </a:t>
          </a:r>
          <a:r>
            <a:rPr lang="pl-PL" sz="2600" kern="1200" dirty="0" err="1" smtClean="0"/>
            <a:t>Estrela</a:t>
          </a:r>
          <a:endParaRPr lang="pl-PL" sz="2600" kern="1200" dirty="0"/>
        </a:p>
      </dsp:txBody>
      <dsp:txXfrm>
        <a:off x="1620" y="2671718"/>
        <a:ext cx="2570669" cy="953718"/>
      </dsp:txXfrm>
    </dsp:sp>
    <dsp:sp modelId="{CCE4A265-B91F-4783-BE78-6E41D9A47EF7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5AA05B-78A9-4ED5-9078-53DE313E8747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err="1" smtClean="0"/>
            <a:t>Queijo</a:t>
          </a:r>
          <a:r>
            <a:rPr lang="pl-PL" sz="2600" kern="1200" dirty="0" smtClean="0"/>
            <a:t> de </a:t>
          </a:r>
          <a:r>
            <a:rPr lang="pl-PL" sz="2600" kern="1200" dirty="0" err="1" smtClean="0"/>
            <a:t>Azeit</a:t>
          </a:r>
          <a:r>
            <a:rPr lang="pl-PL" sz="2600" kern="1200" dirty="0" err="1" smtClean="0">
              <a:latin typeface="Blogger Sans"/>
              <a:ea typeface="Blogger Sans"/>
            </a:rPr>
            <a:t>ão</a:t>
          </a:r>
          <a:endParaRPr lang="pl-PL" sz="2600" kern="1200" dirty="0"/>
        </a:p>
      </dsp:txBody>
      <dsp:txXfrm>
        <a:off x="2829465" y="2671718"/>
        <a:ext cx="2570669" cy="953718"/>
      </dsp:txXfrm>
    </dsp:sp>
    <dsp:sp modelId="{06339761-13B8-4F9A-9277-5EF7FA358AB7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01BDF-0473-4580-BCBC-24BF16979FD8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600" kern="1200" dirty="0" smtClean="0"/>
            <a:t>Porto Wine</a:t>
          </a:r>
          <a:endParaRPr lang="pl-PL" sz="2600" kern="1200" dirty="0"/>
        </a:p>
      </dsp:txBody>
      <dsp:txXfrm>
        <a:off x="5657309" y="2671718"/>
        <a:ext cx="2570669" cy="95371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Indian Ocean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</a:t>
          </a:r>
          <a:r>
            <a:rPr lang="pl-PL" sz="2900" kern="1200" dirty="0" err="1" smtClean="0"/>
            <a:t>Atlantic</a:t>
          </a:r>
          <a:r>
            <a:rPr lang="pl-PL" sz="2900" kern="1200" dirty="0" smtClean="0"/>
            <a:t> Ocean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Pacific Ocean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Southern Ocean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New </a:t>
          </a:r>
          <a:r>
            <a:rPr lang="pl-PL" sz="2900" kern="1200" dirty="0" err="1" smtClean="0"/>
            <a:t>Guinea</a:t>
          </a:r>
          <a:r>
            <a:rPr lang="pl-PL" sz="2900" kern="1200" dirty="0" smtClean="0"/>
            <a:t>, Cape Verde, </a:t>
          </a:r>
          <a:r>
            <a:rPr lang="pl-PL" sz="2900" kern="1200" dirty="0" err="1" smtClean="0"/>
            <a:t>Paraguay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Japan, Angola, </a:t>
          </a:r>
          <a:r>
            <a:rPr lang="pl-PL" sz="2900" kern="1200" dirty="0" err="1" smtClean="0"/>
            <a:t>India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</a:t>
          </a:r>
          <a:r>
            <a:rPr lang="pl-PL" sz="2900" kern="1200" dirty="0" err="1" smtClean="0"/>
            <a:t>Azores</a:t>
          </a:r>
          <a:r>
            <a:rPr lang="pl-PL" sz="2900" kern="1200" dirty="0" smtClean="0"/>
            <a:t>, </a:t>
          </a:r>
          <a:r>
            <a:rPr lang="pl-PL" sz="2900" kern="1200" dirty="0" err="1" smtClean="0"/>
            <a:t>Macau</a:t>
          </a:r>
          <a:r>
            <a:rPr lang="pl-PL" sz="2900" kern="1200" dirty="0" smtClean="0"/>
            <a:t>, </a:t>
          </a:r>
          <a:r>
            <a:rPr lang="pl-PL" sz="2900" kern="1200" dirty="0" err="1" smtClean="0"/>
            <a:t>Mozambique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Timor-</a:t>
          </a:r>
          <a:r>
            <a:rPr lang="pl-PL" sz="2900" kern="1200" dirty="0" err="1" smtClean="0"/>
            <a:t>Leste</a:t>
          </a:r>
          <a:r>
            <a:rPr lang="pl-PL" sz="2900" kern="1200" dirty="0" smtClean="0"/>
            <a:t>, </a:t>
          </a:r>
          <a:r>
            <a:rPr lang="pl-PL" sz="2900" kern="1200" dirty="0" err="1" smtClean="0"/>
            <a:t>Brazil</a:t>
          </a:r>
          <a:r>
            <a:rPr lang="pl-PL" sz="2900" kern="1200" dirty="0" smtClean="0"/>
            <a:t>, China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Christopher Columbus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Henry the </a:t>
          </a:r>
          <a:r>
            <a:rPr lang="pl-PL" sz="2900" kern="1200" dirty="0" err="1" smtClean="0"/>
            <a:t>Navigator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Ferdinand Magellan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Vasco Da Gama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11DB8D-7AF3-4D77-B9D4-1CB95BECCBF2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the next century they </a:t>
          </a:r>
          <a:r>
            <a:rPr lang="pl-PL" sz="2700" kern="1200" dirty="0" err="1" smtClean="0"/>
            <a:t>became</a:t>
          </a:r>
          <a:r>
            <a:rPr lang="pl-PL" sz="2700" kern="1200" dirty="0" smtClean="0"/>
            <a:t> a</a:t>
          </a:r>
          <a:r>
            <a:rPr lang="en-US" sz="2700" kern="1200" dirty="0" smtClean="0"/>
            <a:t> Roman </a:t>
          </a:r>
          <a:r>
            <a:rPr lang="en-US" sz="2700" kern="1200" dirty="0" err="1" smtClean="0"/>
            <a:t>ter</a:t>
          </a:r>
          <a:r>
            <a:rPr lang="pl-PL" sz="2700" kern="1200" dirty="0" smtClean="0"/>
            <a:t>r</a:t>
          </a:r>
          <a:r>
            <a:rPr lang="en-US" sz="2700" kern="1200" dirty="0" err="1" smtClean="0"/>
            <a:t>itory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30D5ED1D-3669-4B3C-A56A-E210C29B488F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the third century BC, the territory was under the sovereignty of Carthage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06F367FD-00B9-458B-90CF-26DB6B341EF3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A</a:t>
          </a:r>
          <a:r>
            <a:rPr lang="en-US" sz="2700" kern="1200" dirty="0" err="1" smtClean="0"/>
            <a:t>ncient</a:t>
          </a:r>
          <a:r>
            <a:rPr lang="en-US" sz="2700" kern="1200" dirty="0" smtClean="0"/>
            <a:t> times the lands of present Portugal were inhabited by the Celts a</a:t>
          </a:r>
          <a:r>
            <a:rPr lang="pl-PL" sz="2700" kern="1200" dirty="0" err="1" smtClean="0"/>
            <a:t>nd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Iberians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</a:t>
          </a:r>
          <a:r>
            <a:rPr lang="pl-PL" sz="2900" kern="1200" dirty="0" err="1" smtClean="0"/>
            <a:t>Casa</a:t>
          </a:r>
          <a:r>
            <a:rPr lang="pl-PL" sz="2900" kern="1200" dirty="0" smtClean="0"/>
            <a:t> Da </a:t>
          </a:r>
          <a:r>
            <a:rPr lang="pl-PL" sz="2900" kern="1200" dirty="0" err="1" smtClean="0"/>
            <a:t>Musica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</a:t>
          </a:r>
          <a:r>
            <a:rPr lang="pl-PL" sz="2900" kern="1200" dirty="0" err="1" smtClean="0"/>
            <a:t>National</a:t>
          </a:r>
          <a:r>
            <a:rPr lang="pl-PL" sz="2900" kern="1200" dirty="0" smtClean="0"/>
            <a:t> </a:t>
          </a:r>
          <a:r>
            <a:rPr lang="pl-PL" sz="2900" kern="1200" dirty="0" err="1" smtClean="0"/>
            <a:t>Palace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</a:t>
          </a:r>
          <a:r>
            <a:rPr lang="pl-PL" sz="2900" kern="1200" dirty="0" err="1" smtClean="0"/>
            <a:t>Baixa</a:t>
          </a:r>
          <a:r>
            <a:rPr lang="pl-PL" sz="2900" kern="1200" dirty="0" smtClean="0"/>
            <a:t> </a:t>
          </a:r>
          <a:r>
            <a:rPr lang="pl-PL" sz="2900" kern="1200" dirty="0" err="1" smtClean="0"/>
            <a:t>District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Bel</a:t>
          </a:r>
          <a:r>
            <a:rPr lang="pl-PL" sz="2900" kern="1200" dirty="0" err="1" smtClean="0">
              <a:latin typeface="Blogger Sans"/>
              <a:ea typeface="Blogger Sans"/>
            </a:rPr>
            <a:t>ém</a:t>
          </a:r>
          <a:r>
            <a:rPr lang="pl-PL" sz="2900" kern="1200" dirty="0" smtClean="0">
              <a:latin typeface="Blogger Sans"/>
              <a:ea typeface="Blogger Sans"/>
            </a:rPr>
            <a:t> Tower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Green and Gold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Green and Red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Blue and Red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Black and </a:t>
          </a:r>
          <a:r>
            <a:rPr lang="pl-PL" sz="2900" kern="1200" dirty="0" err="1" smtClean="0"/>
            <a:t>Yellow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PSG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Chelsea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</a:t>
          </a:r>
          <a:r>
            <a:rPr lang="pl-PL" sz="2900" kern="1200" dirty="0" err="1" smtClean="0"/>
            <a:t>Sporting</a:t>
          </a:r>
          <a:r>
            <a:rPr lang="pl-PL" sz="2900" kern="1200" dirty="0" smtClean="0"/>
            <a:t> CP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763D0E35-42C5-445F-B5AB-DB25BE4B8FDE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Juventus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</a:t>
          </a:r>
          <a:r>
            <a:rPr lang="pl-PL" sz="2900" kern="1200" dirty="0" err="1" smtClean="0"/>
            <a:t>Pep</a:t>
          </a:r>
          <a:r>
            <a:rPr lang="pl-PL" sz="2900" kern="1200" dirty="0" smtClean="0"/>
            <a:t> </a:t>
          </a:r>
          <a:r>
            <a:rPr lang="pl-PL" sz="2900" kern="1200" dirty="0" err="1" smtClean="0"/>
            <a:t>Guardiola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Louis van </a:t>
          </a:r>
          <a:r>
            <a:rPr lang="pl-PL" sz="2900" kern="1200" dirty="0" err="1" smtClean="0"/>
            <a:t>Gaal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Jos</a:t>
          </a:r>
          <a:r>
            <a:rPr lang="pl-PL" sz="2900" kern="1200" dirty="0" smtClean="0">
              <a:latin typeface="Blogger Sans"/>
              <a:ea typeface="Blogger Sans"/>
            </a:rPr>
            <a:t>é </a:t>
          </a:r>
          <a:r>
            <a:rPr lang="pl-PL" sz="2900" kern="1200" dirty="0" err="1" smtClean="0">
              <a:latin typeface="Blogger Sans"/>
              <a:ea typeface="Blogger Sans"/>
            </a:rPr>
            <a:t>Mourinho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8189BAE3-FA75-44B8-9C01-7DAA12E1212A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J</a:t>
          </a:r>
          <a:r>
            <a:rPr lang="pl-PL" sz="2900" kern="1200" dirty="0" err="1" smtClean="0">
              <a:latin typeface="Blogger Sans"/>
              <a:ea typeface="Blogger Sans"/>
            </a:rPr>
            <a:t>ürgen</a:t>
          </a:r>
          <a:r>
            <a:rPr lang="pl-PL" sz="2900" kern="1200" dirty="0" smtClean="0">
              <a:latin typeface="Blogger Sans"/>
              <a:ea typeface="Blogger Sans"/>
            </a:rPr>
            <a:t> </a:t>
          </a:r>
          <a:r>
            <a:rPr lang="pl-PL" sz="2900" kern="1200" dirty="0" err="1" smtClean="0">
              <a:latin typeface="Blogger Sans"/>
              <a:ea typeface="Blogger Sans"/>
            </a:rPr>
            <a:t>Klopp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1974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1999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1926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1950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</a:t>
          </a:r>
          <a:r>
            <a:rPr lang="pl-PL" sz="2900" kern="1200" dirty="0" err="1" smtClean="0"/>
            <a:t>Aloxe-Cortone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Porto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C:Constantia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Pate</a:t>
          </a:r>
          <a:r>
            <a:rPr lang="pl-PL" sz="2900" kern="1200" dirty="0" err="1" smtClean="0">
              <a:latin typeface="Blogger Sans"/>
              <a:ea typeface="Blogger Sans"/>
            </a:rPr>
            <a:t>õs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</a:t>
          </a:r>
          <a:r>
            <a:rPr lang="pl-PL" sz="2900" kern="1200" dirty="0" err="1" smtClean="0"/>
            <a:t>Ponte</a:t>
          </a:r>
          <a:r>
            <a:rPr lang="pl-PL" sz="2900" kern="1200" dirty="0" smtClean="0"/>
            <a:t> Dom Lu</a:t>
          </a:r>
          <a:r>
            <a:rPr lang="pl-PL" sz="2900" kern="1200" dirty="0" smtClean="0">
              <a:latin typeface="Blogger Sans"/>
              <a:ea typeface="Blogger Sans"/>
            </a:rPr>
            <a:t>ís I Bridge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</a:t>
          </a:r>
          <a:r>
            <a:rPr lang="pl-PL" sz="2900" kern="1200" dirty="0" err="1" smtClean="0"/>
            <a:t>Castle</a:t>
          </a:r>
          <a:r>
            <a:rPr lang="pl-PL" sz="2900" kern="1200" dirty="0" smtClean="0"/>
            <a:t> of the </a:t>
          </a:r>
          <a:r>
            <a:rPr lang="pl-PL" sz="2900" kern="1200" dirty="0" err="1" smtClean="0"/>
            <a:t>Moors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</a:t>
          </a:r>
          <a:r>
            <a:rPr lang="pl-PL" sz="2900" kern="1200" dirty="0" err="1" smtClean="0"/>
            <a:t>Castle</a:t>
          </a:r>
          <a:r>
            <a:rPr lang="pl-PL" sz="2900" kern="1200" dirty="0" smtClean="0"/>
            <a:t> of S</a:t>
          </a:r>
          <a:r>
            <a:rPr lang="pl-PL" sz="2900" kern="1200" dirty="0" smtClean="0">
              <a:latin typeface="Blogger Sans"/>
              <a:ea typeface="Blogger Sans"/>
            </a:rPr>
            <a:t>ão Jorge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St</a:t>
          </a:r>
          <a:r>
            <a:rPr lang="pl-PL" sz="2900" kern="1200" dirty="0" smtClean="0"/>
            <a:t> Francis Church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</a:t>
          </a:r>
          <a:r>
            <a:rPr lang="pl-PL" sz="2900" kern="1200" dirty="0" err="1" smtClean="0"/>
            <a:t>Jose</a:t>
          </a:r>
          <a:r>
            <a:rPr lang="pl-PL" sz="2900" kern="1200" dirty="0" smtClean="0"/>
            <a:t> </a:t>
          </a:r>
          <a:r>
            <a:rPr lang="pl-PL" sz="2900" kern="1200" dirty="0" err="1" smtClean="0"/>
            <a:t>Saramago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</a:t>
          </a:r>
          <a:r>
            <a:rPr lang="pl-PL" sz="2900" kern="1200" dirty="0" err="1" smtClean="0"/>
            <a:t>Aquilino</a:t>
          </a:r>
          <a:r>
            <a:rPr lang="pl-PL" sz="2900" kern="1200" dirty="0" smtClean="0"/>
            <a:t> Ribeiro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Luis de </a:t>
          </a:r>
          <a:r>
            <a:rPr lang="pl-PL" sz="2900" kern="1200" dirty="0" err="1" smtClean="0"/>
            <a:t>Cam</a:t>
          </a:r>
          <a:r>
            <a:rPr lang="pl-PL" sz="2900" kern="1200" dirty="0" err="1" smtClean="0">
              <a:latin typeface="Blogger Sans"/>
              <a:ea typeface="Blogger Sans"/>
            </a:rPr>
            <a:t>ões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Dami</a:t>
          </a:r>
          <a:r>
            <a:rPr lang="pl-PL" sz="2900" kern="1200" dirty="0" err="1" smtClean="0">
              <a:latin typeface="Blogger Sans"/>
              <a:ea typeface="Blogger Sans"/>
            </a:rPr>
            <a:t>ão</a:t>
          </a:r>
          <a:r>
            <a:rPr lang="pl-PL" sz="2900" kern="1200" dirty="0" smtClean="0">
              <a:latin typeface="Blogger Sans"/>
              <a:ea typeface="Blogger Sans"/>
            </a:rPr>
            <a:t> de </a:t>
          </a:r>
          <a:r>
            <a:rPr lang="pl-PL" sz="2900" kern="1200" dirty="0" err="1" smtClean="0">
              <a:latin typeface="Blogger Sans"/>
              <a:ea typeface="Blogger Sans"/>
            </a:rPr>
            <a:t>Góis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7 mln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11 mln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20 mln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32 mln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64B5F-5B91-4054-A756-4208316F5F08}">
      <dsp:nvSpPr>
        <dsp:cNvPr id="0" name=""/>
        <dsp:cNvSpPr/>
      </dsp:nvSpPr>
      <dsp:spPr>
        <a:xfrm>
          <a:off x="0" y="182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A: Cape </a:t>
          </a:r>
          <a:r>
            <a:rPr lang="pl-PL" sz="2900" kern="1200" dirty="0" err="1" smtClean="0"/>
            <a:t>Land’s</a:t>
          </a:r>
          <a:r>
            <a:rPr lang="pl-PL" sz="2900" kern="1200" dirty="0" smtClean="0"/>
            <a:t> End</a:t>
          </a:r>
          <a:endParaRPr lang="pl-PL" sz="2900" kern="1200" dirty="0"/>
        </a:p>
      </dsp:txBody>
      <dsp:txXfrm>
        <a:off x="0" y="1821"/>
        <a:ext cx="8229600" cy="610740"/>
      </dsp:txXfrm>
    </dsp:sp>
    <dsp:sp modelId="{88B62BDA-FD5C-4106-8CE4-746B4A15DD0E}">
      <dsp:nvSpPr>
        <dsp:cNvPr id="0" name=""/>
        <dsp:cNvSpPr/>
      </dsp:nvSpPr>
      <dsp:spPr>
        <a:xfrm>
          <a:off x="0" y="69608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B: The Cape of </a:t>
          </a:r>
          <a:r>
            <a:rPr lang="pl-PL" sz="2900" kern="1200" dirty="0" err="1" smtClean="0"/>
            <a:t>Giblartar</a:t>
          </a:r>
          <a:endParaRPr lang="pl-PL" sz="2900" kern="1200" dirty="0"/>
        </a:p>
      </dsp:txBody>
      <dsp:txXfrm>
        <a:off x="0" y="696081"/>
        <a:ext cx="8229600" cy="610740"/>
      </dsp:txXfrm>
    </dsp:sp>
    <dsp:sp modelId="{1B5C250D-02F8-4B72-BA6A-64B24EC15B78}">
      <dsp:nvSpPr>
        <dsp:cNvPr id="0" name=""/>
        <dsp:cNvSpPr/>
      </dsp:nvSpPr>
      <dsp:spPr>
        <a:xfrm>
          <a:off x="0" y="139034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C: Punta </a:t>
          </a:r>
          <a:r>
            <a:rPr lang="pl-PL" sz="2900" kern="1200" dirty="0" err="1" smtClean="0"/>
            <a:t>Marroqu</a:t>
          </a:r>
          <a:r>
            <a:rPr lang="pl-PL" sz="2900" kern="1200" dirty="0" err="1" smtClean="0">
              <a:latin typeface="Blogger Sans"/>
              <a:ea typeface="Blogger Sans"/>
            </a:rPr>
            <a:t>í</a:t>
          </a:r>
          <a:endParaRPr lang="pl-PL" sz="2900" kern="1200" dirty="0"/>
        </a:p>
      </dsp:txBody>
      <dsp:txXfrm>
        <a:off x="0" y="1390341"/>
        <a:ext cx="8229600" cy="610740"/>
      </dsp:txXfrm>
    </dsp:sp>
    <dsp:sp modelId="{59B3D63A-0E6E-4C60-B5D3-A7052410EBC0}">
      <dsp:nvSpPr>
        <dsp:cNvPr id="0" name=""/>
        <dsp:cNvSpPr/>
      </dsp:nvSpPr>
      <dsp:spPr>
        <a:xfrm>
          <a:off x="0" y="2084601"/>
          <a:ext cx="8229600" cy="610740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D: </a:t>
          </a:r>
          <a:r>
            <a:rPr lang="pl-PL" sz="2900" kern="1200" dirty="0" err="1" smtClean="0"/>
            <a:t>Cabo</a:t>
          </a:r>
          <a:r>
            <a:rPr lang="pl-PL" sz="2900" kern="1200" dirty="0" smtClean="0"/>
            <a:t> da </a:t>
          </a:r>
          <a:r>
            <a:rPr lang="pl-PL" sz="2900" kern="1200" dirty="0" err="1" smtClean="0"/>
            <a:t>Roca</a:t>
          </a:r>
          <a:endParaRPr lang="pl-PL" sz="2900" kern="1200" dirty="0"/>
        </a:p>
      </dsp:txBody>
      <dsp:txXfrm>
        <a:off x="0" y="2084601"/>
        <a:ext cx="8229600" cy="6107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7C7D0-9259-4B6B-9824-3194B2A34D51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1097 they separated the new </a:t>
          </a:r>
          <a:r>
            <a:rPr lang="en-US" sz="2700" kern="1200" dirty="0" err="1" smtClean="0"/>
            <a:t>ter</a:t>
          </a:r>
          <a:r>
            <a:rPr lang="pl-PL" sz="2700" kern="1200" dirty="0" smtClean="0"/>
            <a:t>r</a:t>
          </a:r>
          <a:r>
            <a:rPr lang="en-US" sz="2700" kern="1200" dirty="0" err="1" smtClean="0"/>
            <a:t>itory</a:t>
          </a:r>
          <a:r>
            <a:rPr lang="en-US" sz="2700" kern="1200" dirty="0" smtClean="0"/>
            <a:t> </a:t>
          </a:r>
          <a:r>
            <a:rPr lang="en-US" sz="2700" kern="1200" dirty="0" err="1" smtClean="0"/>
            <a:t>Portucale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0516177D-F4EF-48D1-A61A-3AC7ED37F7AA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In 718 Portugal was </a:t>
          </a:r>
          <a:r>
            <a:rPr lang="pl-PL" sz="2700" kern="1200" dirty="0" err="1" smtClean="0"/>
            <a:t>conquered</a:t>
          </a:r>
          <a:r>
            <a:rPr lang="pl-PL" sz="2700" kern="1200" dirty="0" smtClean="0"/>
            <a:t> by </a:t>
          </a:r>
          <a:r>
            <a:rPr lang="pl-PL" sz="2700" kern="1200" dirty="0" err="1" smtClean="0"/>
            <a:t>Muslims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9AD8A7C9-9640-496F-AF0F-7284717DE8A6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From 5th </a:t>
          </a:r>
          <a:r>
            <a:rPr lang="pl-PL" sz="2700" kern="1200" dirty="0" err="1" smtClean="0"/>
            <a:t>century</a:t>
          </a:r>
          <a:r>
            <a:rPr lang="pl-PL" sz="2700" kern="1200" dirty="0" smtClean="0"/>
            <a:t> to 8th </a:t>
          </a:r>
          <a:r>
            <a:rPr lang="pl-PL" sz="2700" kern="1200" dirty="0" err="1" smtClean="0"/>
            <a:t>they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were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under</a:t>
          </a:r>
          <a:r>
            <a:rPr lang="pl-PL" sz="2700" kern="1200" dirty="0" smtClean="0"/>
            <a:t> German </a:t>
          </a:r>
          <a:r>
            <a:rPr lang="pl-PL" sz="2700" kern="1200" dirty="0" err="1" smtClean="0"/>
            <a:t>control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30978-7F48-44EC-9194-4DD2FD695902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The </a:t>
          </a:r>
          <a:r>
            <a:rPr lang="pl-PL" sz="2700" kern="1200" dirty="0" err="1" smtClean="0"/>
            <a:t>greatest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time’s</a:t>
          </a:r>
          <a:r>
            <a:rPr lang="pl-PL" sz="2700" kern="1200" dirty="0" smtClean="0"/>
            <a:t> of the </a:t>
          </a:r>
          <a:r>
            <a:rPr lang="pl-PL" sz="2700" kern="1200" dirty="0" err="1" smtClean="0"/>
            <a:t>history</a:t>
          </a:r>
          <a:r>
            <a:rPr lang="pl-PL" sz="2700" kern="1200" dirty="0" smtClean="0"/>
            <a:t> of Portugal </a:t>
          </a:r>
          <a:r>
            <a:rPr lang="pl-PL" sz="2700" kern="1200" dirty="0" err="1" smtClean="0"/>
            <a:t>were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during</a:t>
          </a:r>
          <a:r>
            <a:rPr lang="pl-PL" sz="2700" kern="1200" dirty="0" smtClean="0"/>
            <a:t> the Age of Discovery.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2E2057B6-1809-49A1-B8EA-63F32C8B1A99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Since 1249 after getting the Algarve coast Portugal </a:t>
          </a:r>
          <a:r>
            <a:rPr lang="pl-PL" sz="2700" kern="1200" dirty="0" err="1" smtClean="0"/>
            <a:t>have</a:t>
          </a:r>
          <a:r>
            <a:rPr lang="pl-PL" sz="2700" kern="1200" dirty="0" smtClean="0"/>
            <a:t> the same </a:t>
          </a:r>
          <a:r>
            <a:rPr lang="pl-PL" sz="2700" kern="1200" dirty="0" err="1" smtClean="0"/>
            <a:t>borders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78F86687-AE3B-4240-A21B-28DDAFF65D38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1139 </a:t>
          </a:r>
          <a:r>
            <a:rPr lang="pl-PL" sz="2700" kern="1200" dirty="0" smtClean="0"/>
            <a:t>Alfons </a:t>
          </a:r>
          <a:r>
            <a:rPr lang="en-US" sz="2700" kern="1200" dirty="0" smtClean="0"/>
            <a:t>Henry’</a:t>
          </a:r>
          <a:r>
            <a:rPr lang="pl-PL" sz="2700" kern="1200" dirty="0" smtClean="0"/>
            <a:t> </a:t>
          </a:r>
          <a:r>
            <a:rPr lang="en-US" sz="2700" kern="1200" dirty="0" smtClean="0"/>
            <a:t>became the King of Portugal and received an independence of his country.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70D21-F532-4B67-9914-8BE707AA844C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Portugal </a:t>
          </a:r>
          <a:r>
            <a:rPr lang="pl-PL" sz="2700" kern="1200" dirty="0" err="1" smtClean="0"/>
            <a:t>never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get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back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its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power</a:t>
          </a:r>
          <a:r>
            <a:rPr lang="pl-PL" sz="2700" kern="1200" dirty="0" smtClean="0"/>
            <a:t> and </a:t>
          </a:r>
          <a:r>
            <a:rPr lang="pl-PL" sz="2700" kern="1200" dirty="0" err="1" smtClean="0"/>
            <a:t>greatness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E82EA7E4-0B60-4393-B28E-2EA918B7FC92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1640 – revolution</a:t>
          </a:r>
          <a:r>
            <a:rPr lang="pl-PL" sz="2700" kern="1200" dirty="0" smtClean="0"/>
            <a:t> and </a:t>
          </a:r>
          <a:r>
            <a:rPr lang="en-US" sz="2700" kern="1200" dirty="0" smtClean="0"/>
            <a:t>getting back the independence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9C69A2A1-AC51-4FAA-B165-6FD21834A8E4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In 1580 Spain’s monarchy took over the </a:t>
          </a:r>
          <a:r>
            <a:rPr lang="pl-PL" sz="2700" kern="1200" dirty="0" smtClean="0"/>
            <a:t>P</a:t>
          </a:r>
          <a:r>
            <a:rPr lang="en-US" sz="2700" kern="1200" dirty="0" err="1" smtClean="0"/>
            <a:t>ortugal’s</a:t>
          </a:r>
          <a:r>
            <a:rPr lang="en-US" sz="2700" kern="1200" dirty="0" smtClean="0"/>
            <a:t> monarchy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C6402-CDF2-4BFD-8B4F-DF0C4C98C1A1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In 1933 </a:t>
          </a:r>
          <a:r>
            <a:rPr lang="pl-PL" sz="2700" kern="1200" dirty="0" err="1" smtClean="0"/>
            <a:t>new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constitution</a:t>
          </a:r>
          <a:r>
            <a:rPr lang="pl-PL" sz="2700" kern="1200" dirty="0" smtClean="0"/>
            <a:t> was </a:t>
          </a:r>
          <a:r>
            <a:rPr lang="pl-PL" sz="2700" kern="1200" dirty="0" err="1" smtClean="0"/>
            <a:t>formed</a:t>
          </a:r>
          <a:r>
            <a:rPr lang="pl-PL" sz="2700" kern="1200" dirty="0" smtClean="0"/>
            <a:t>. It </a:t>
          </a:r>
          <a:r>
            <a:rPr lang="pl-PL" sz="2700" kern="1200" dirty="0" err="1" smtClean="0"/>
            <a:t>created</a:t>
          </a:r>
          <a:r>
            <a:rPr lang="pl-PL" sz="2700" kern="1200" dirty="0" smtClean="0"/>
            <a:t> „</a:t>
          </a:r>
          <a:r>
            <a:rPr lang="pl-PL" sz="2700" kern="1200" dirty="0" err="1" smtClean="0"/>
            <a:t>Estado</a:t>
          </a:r>
          <a:r>
            <a:rPr lang="pl-PL" sz="2700" kern="1200" dirty="0" smtClean="0"/>
            <a:t> Novo” – </a:t>
          </a:r>
          <a:r>
            <a:rPr lang="pl-PL" sz="2700" kern="1200" dirty="0" err="1" smtClean="0"/>
            <a:t>authoritarian</a:t>
          </a:r>
          <a:r>
            <a:rPr lang="pl-PL" sz="2700" kern="1200" dirty="0" smtClean="0"/>
            <a:t> country </a:t>
          </a:r>
          <a:r>
            <a:rPr lang="pl-PL" sz="2700" kern="1200" dirty="0" err="1" smtClean="0"/>
            <a:t>under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Salazar’s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reigime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523D8D6C-F3C3-4053-9464-BB00F388A8AB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b="0" kern="1200" dirty="0" smtClean="0"/>
            <a:t>1926 was the </a:t>
          </a:r>
          <a:r>
            <a:rPr lang="pl-PL" sz="2700" b="0" kern="1200" dirty="0" err="1" smtClean="0"/>
            <a:t>year</a:t>
          </a:r>
          <a:r>
            <a:rPr lang="pl-PL" sz="2700" b="0" kern="1200" dirty="0" smtClean="0"/>
            <a:t> of </a:t>
          </a:r>
          <a:r>
            <a:rPr lang="pl-PL" sz="2700" b="0" kern="1200" dirty="0" err="1" smtClean="0"/>
            <a:t>coup</a:t>
          </a:r>
          <a:r>
            <a:rPr lang="pl-PL" sz="2700" b="0" kern="1200" dirty="0" smtClean="0"/>
            <a:t> </a:t>
          </a:r>
          <a:r>
            <a:rPr lang="pl-PL" sz="2700" b="0" kern="1200" dirty="0" err="1" smtClean="0"/>
            <a:t>d’</a:t>
          </a:r>
          <a:r>
            <a:rPr lang="pl-PL" sz="2700" b="0" kern="1200" dirty="0" err="1" smtClean="0">
              <a:latin typeface="Blogger Sans"/>
              <a:ea typeface="Blogger Sans"/>
            </a:rPr>
            <a:t>é</a:t>
          </a:r>
          <a:r>
            <a:rPr lang="pl-PL" sz="2700" b="0" kern="1200" dirty="0" err="1" smtClean="0"/>
            <a:t>tat</a:t>
          </a:r>
          <a:r>
            <a:rPr lang="pl-PL" sz="2700" b="0" kern="1200" dirty="0" smtClean="0"/>
            <a:t>. </a:t>
          </a:r>
          <a:r>
            <a:rPr lang="pl-PL" sz="2700" b="0" kern="1200" dirty="0" err="1" smtClean="0"/>
            <a:t>António</a:t>
          </a:r>
          <a:r>
            <a:rPr lang="pl-PL" sz="2700" b="0" kern="1200" dirty="0" smtClean="0"/>
            <a:t> de Oliveira Salazar </a:t>
          </a:r>
          <a:r>
            <a:rPr lang="pl-PL" sz="2700" b="0" kern="1200" dirty="0" err="1" smtClean="0"/>
            <a:t>became</a:t>
          </a:r>
          <a:r>
            <a:rPr lang="pl-PL" sz="2700" b="0" kern="1200" dirty="0" smtClean="0"/>
            <a:t> the </a:t>
          </a:r>
          <a:r>
            <a:rPr lang="pl-PL" sz="2700" b="0" kern="1200" dirty="0" err="1" smtClean="0"/>
            <a:t>prime</a:t>
          </a:r>
          <a:r>
            <a:rPr lang="pl-PL" sz="2700" b="0" kern="1200" dirty="0" smtClean="0"/>
            <a:t> minister.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40BF2AAA-1997-47BD-88EB-405853EB1679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In 1910 Portugal </a:t>
          </a:r>
          <a:r>
            <a:rPr lang="pl-PL" sz="2700" kern="1200" dirty="0" err="1" smtClean="0"/>
            <a:t>became</a:t>
          </a:r>
          <a:r>
            <a:rPr lang="pl-PL" sz="2700" kern="1200" dirty="0" smtClean="0"/>
            <a:t> a republic.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E3A45-63F8-4916-826C-05B3A635B9CA}">
      <dsp:nvSpPr>
        <dsp:cNvPr id="0" name=""/>
        <dsp:cNvSpPr/>
      </dsp:nvSpPr>
      <dsp:spPr>
        <a:xfrm>
          <a:off x="0" y="3406931"/>
          <a:ext cx="8229600" cy="111823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In 2002 Portugal </a:t>
          </a:r>
          <a:r>
            <a:rPr lang="pl-PL" sz="2700" kern="1200" dirty="0" err="1" smtClean="0"/>
            <a:t>changed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its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currency</a:t>
          </a:r>
          <a:r>
            <a:rPr lang="pl-PL" sz="2700" kern="1200" dirty="0" smtClean="0"/>
            <a:t> to </a:t>
          </a:r>
          <a:r>
            <a:rPr lang="pl-PL" sz="2700" kern="1200" dirty="0" err="1" smtClean="0"/>
            <a:t>euros</a:t>
          </a:r>
          <a:r>
            <a:rPr lang="pl-PL" sz="2700" kern="1200" dirty="0" smtClean="0"/>
            <a:t>.</a:t>
          </a:r>
          <a:endParaRPr lang="pl-PL" sz="2700" kern="1200" dirty="0"/>
        </a:p>
      </dsp:txBody>
      <dsp:txXfrm>
        <a:off x="0" y="3406931"/>
        <a:ext cx="8229600" cy="1118231"/>
      </dsp:txXfrm>
    </dsp:sp>
    <dsp:sp modelId="{06FD7A34-8A8A-420C-9ECA-353160277505}">
      <dsp:nvSpPr>
        <dsp:cNvPr id="0" name=""/>
        <dsp:cNvSpPr/>
      </dsp:nvSpPr>
      <dsp:spPr>
        <a:xfrm rot="10800000">
          <a:off x="0" y="1703865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In 1986 Portugal </a:t>
          </a:r>
          <a:r>
            <a:rPr lang="pl-PL" sz="2700" kern="1200" dirty="0" err="1" smtClean="0"/>
            <a:t>became</a:t>
          </a:r>
          <a:r>
            <a:rPr lang="pl-PL" sz="2700" kern="1200" dirty="0" smtClean="0"/>
            <a:t> a part of EU.</a:t>
          </a:r>
          <a:endParaRPr lang="pl-PL" sz="2700" kern="1200" dirty="0"/>
        </a:p>
      </dsp:txBody>
      <dsp:txXfrm rot="10800000">
        <a:off x="0" y="1703865"/>
        <a:ext cx="8229600" cy="1117500"/>
      </dsp:txXfrm>
    </dsp:sp>
    <dsp:sp modelId="{B9C86A01-2FD9-4794-9857-14BEA31271F7}">
      <dsp:nvSpPr>
        <dsp:cNvPr id="0" name=""/>
        <dsp:cNvSpPr/>
      </dsp:nvSpPr>
      <dsp:spPr>
        <a:xfrm rot="10800000">
          <a:off x="0" y="799"/>
          <a:ext cx="8229600" cy="1719839"/>
        </a:xfrm>
        <a:prstGeom prst="upArrowCallou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1974 – </a:t>
          </a:r>
          <a:r>
            <a:rPr lang="pl-PL" sz="2700" kern="1200" dirty="0" err="1" smtClean="0"/>
            <a:t>Carnation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Revolution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which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get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Portuguese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people</a:t>
          </a:r>
          <a:r>
            <a:rPr lang="pl-PL" sz="2700" kern="1200" dirty="0" smtClean="0"/>
            <a:t> </a:t>
          </a:r>
          <a:r>
            <a:rPr lang="pl-PL" sz="2700" kern="1200" dirty="0" err="1" smtClean="0"/>
            <a:t>democratical</a:t>
          </a:r>
          <a:r>
            <a:rPr lang="pl-PL" sz="2700" kern="1200" dirty="0" smtClean="0"/>
            <a:t> system.</a:t>
          </a:r>
          <a:endParaRPr lang="pl-PL" sz="2700" kern="1200" dirty="0"/>
        </a:p>
      </dsp:txBody>
      <dsp:txXfrm rot="10800000">
        <a:off x="0" y="799"/>
        <a:ext cx="8229600" cy="1117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4A2F1-3D79-468A-9446-78C92CFE1CA0}">
      <dsp:nvSpPr>
        <dsp:cNvPr id="0" name=""/>
        <dsp:cNvSpPr/>
      </dsp:nvSpPr>
      <dsp:spPr>
        <a:xfrm>
          <a:off x="495061" y="645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Brazil</a:t>
          </a:r>
          <a:endParaRPr lang="pl-PL" sz="3100" kern="1200" dirty="0"/>
        </a:p>
      </dsp:txBody>
      <dsp:txXfrm>
        <a:off x="495061" y="645"/>
        <a:ext cx="2262336" cy="1357401"/>
      </dsp:txXfrm>
    </dsp:sp>
    <dsp:sp modelId="{ECDA2606-0C89-4ECE-88CA-9CC07FB21774}">
      <dsp:nvSpPr>
        <dsp:cNvPr id="0" name=""/>
        <dsp:cNvSpPr/>
      </dsp:nvSpPr>
      <dsp:spPr>
        <a:xfrm>
          <a:off x="2983631" y="645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Angola</a:t>
          </a:r>
          <a:endParaRPr lang="pl-PL" sz="3100" kern="1200" dirty="0"/>
        </a:p>
      </dsp:txBody>
      <dsp:txXfrm>
        <a:off x="2983631" y="645"/>
        <a:ext cx="2262336" cy="1357401"/>
      </dsp:txXfrm>
    </dsp:sp>
    <dsp:sp modelId="{F0F608BB-122B-4031-B52F-8DADAC6EB7D5}">
      <dsp:nvSpPr>
        <dsp:cNvPr id="0" name=""/>
        <dsp:cNvSpPr/>
      </dsp:nvSpPr>
      <dsp:spPr>
        <a:xfrm>
          <a:off x="5472201" y="645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Mozambique</a:t>
          </a:r>
          <a:endParaRPr lang="pl-PL" sz="3100" kern="1200" dirty="0"/>
        </a:p>
      </dsp:txBody>
      <dsp:txXfrm>
        <a:off x="5472201" y="645"/>
        <a:ext cx="2262336" cy="1357401"/>
      </dsp:txXfrm>
    </dsp:sp>
    <dsp:sp modelId="{3E02AB52-C8BD-42FC-B4C6-A976376CC41F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St</a:t>
          </a:r>
          <a:r>
            <a:rPr lang="pl-PL" sz="3100" kern="1200" dirty="0" smtClean="0"/>
            <a:t> Helena</a:t>
          </a:r>
          <a:endParaRPr lang="pl-PL" sz="3100" kern="1200" dirty="0"/>
        </a:p>
      </dsp:txBody>
      <dsp:txXfrm>
        <a:off x="495061" y="1584280"/>
        <a:ext cx="2262336" cy="1357401"/>
      </dsp:txXfrm>
    </dsp:sp>
    <dsp:sp modelId="{4C29290B-38EF-4CD0-8EF5-3420EDD52004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Cabo</a:t>
          </a:r>
          <a:r>
            <a:rPr lang="pl-PL" sz="3100" kern="1200" dirty="0" smtClean="0"/>
            <a:t> Verde</a:t>
          </a:r>
          <a:endParaRPr lang="pl-PL" sz="3100" kern="1200" dirty="0"/>
        </a:p>
      </dsp:txBody>
      <dsp:txXfrm>
        <a:off x="2983631" y="1584280"/>
        <a:ext cx="2262336" cy="1357401"/>
      </dsp:txXfrm>
    </dsp:sp>
    <dsp:sp modelId="{F0DEDE1D-3266-48D9-B97F-885F12FB2D3D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Timor-</a:t>
          </a:r>
          <a:r>
            <a:rPr lang="pl-PL" sz="3100" kern="1200" dirty="0" err="1" smtClean="0"/>
            <a:t>Leste</a:t>
          </a:r>
          <a:endParaRPr lang="pl-PL" sz="3100" kern="1200" dirty="0"/>
        </a:p>
      </dsp:txBody>
      <dsp:txXfrm>
        <a:off x="5472201" y="1584280"/>
        <a:ext cx="2262336" cy="1357401"/>
      </dsp:txXfrm>
    </dsp:sp>
    <dsp:sp modelId="{656E8CA7-5AFB-49AF-9E1E-F205D6E0438C}">
      <dsp:nvSpPr>
        <dsp:cNvPr id="0" name=""/>
        <dsp:cNvSpPr/>
      </dsp:nvSpPr>
      <dsp:spPr>
        <a:xfrm>
          <a:off x="495061" y="3167916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Macau</a:t>
          </a:r>
          <a:endParaRPr lang="pl-PL" sz="3100" kern="1200" dirty="0"/>
        </a:p>
      </dsp:txBody>
      <dsp:txXfrm>
        <a:off x="495061" y="3167916"/>
        <a:ext cx="2262336" cy="1357401"/>
      </dsp:txXfrm>
    </dsp:sp>
    <dsp:sp modelId="{3D4FC31E-0525-4E4C-98F1-2C8078FD166C}">
      <dsp:nvSpPr>
        <dsp:cNvPr id="0" name=""/>
        <dsp:cNvSpPr/>
      </dsp:nvSpPr>
      <dsp:spPr>
        <a:xfrm>
          <a:off x="2983631" y="3167916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err="1" smtClean="0"/>
            <a:t>Uruguay</a:t>
          </a:r>
          <a:endParaRPr lang="pl-PL" sz="3100" kern="1200" dirty="0"/>
        </a:p>
      </dsp:txBody>
      <dsp:txXfrm>
        <a:off x="2983631" y="3167916"/>
        <a:ext cx="2262336" cy="1357401"/>
      </dsp:txXfrm>
    </dsp:sp>
    <dsp:sp modelId="{7DDD7A11-7474-4F3B-83C0-235E4F21E194}">
      <dsp:nvSpPr>
        <dsp:cNvPr id="0" name=""/>
        <dsp:cNvSpPr/>
      </dsp:nvSpPr>
      <dsp:spPr>
        <a:xfrm>
          <a:off x="5472201" y="3167916"/>
          <a:ext cx="2262336" cy="135740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100" kern="1200" dirty="0" smtClean="0"/>
            <a:t>Madeira &amp; </a:t>
          </a:r>
          <a:r>
            <a:rPr lang="pl-PL" sz="3100" kern="1200" dirty="0" err="1" smtClean="0"/>
            <a:t>Azores</a:t>
          </a:r>
          <a:endParaRPr lang="pl-PL" sz="3100" kern="1200" dirty="0"/>
        </a:p>
      </dsp:txBody>
      <dsp:txXfrm>
        <a:off x="5472201" y="3167916"/>
        <a:ext cx="2262336" cy="13574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26C8D-FB67-4939-9CF5-29B4D4FC0B85}">
      <dsp:nvSpPr>
        <dsp:cNvPr id="0" name=""/>
        <dsp:cNvSpPr/>
      </dsp:nvSpPr>
      <dsp:spPr>
        <a:xfrm>
          <a:off x="1620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98" b="-1138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8647C-592B-47B3-8A1E-A5FD51F81916}">
      <dsp:nvSpPr>
        <dsp:cNvPr id="0" name=""/>
        <dsp:cNvSpPr/>
      </dsp:nvSpPr>
      <dsp:spPr>
        <a:xfrm>
          <a:off x="1620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err="1" smtClean="0"/>
            <a:t>Bel</a:t>
          </a:r>
          <a:r>
            <a:rPr lang="pl-PL" sz="2700" kern="1200" dirty="0" err="1" smtClean="0">
              <a:latin typeface="Blogger Sans"/>
              <a:ea typeface="Blogger Sans"/>
            </a:rPr>
            <a:t>ém</a:t>
          </a:r>
          <a:r>
            <a:rPr lang="pl-PL" sz="2700" kern="1200" dirty="0" smtClean="0">
              <a:latin typeface="Blogger Sans"/>
              <a:ea typeface="Blogger Sans"/>
            </a:rPr>
            <a:t> Tower</a:t>
          </a:r>
          <a:endParaRPr lang="pl-PL" sz="2700" kern="1200" dirty="0"/>
        </a:p>
      </dsp:txBody>
      <dsp:txXfrm>
        <a:off x="1620" y="2671718"/>
        <a:ext cx="2570669" cy="953718"/>
      </dsp:txXfrm>
    </dsp:sp>
    <dsp:sp modelId="{8E5BE34B-ED97-40BF-9C35-136A763A3C64}">
      <dsp:nvSpPr>
        <dsp:cNvPr id="0" name=""/>
        <dsp:cNvSpPr/>
      </dsp:nvSpPr>
      <dsp:spPr>
        <a:xfrm>
          <a:off x="2829465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75" r="-1675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37DAC-3822-4188-AC26-112918779B54}">
      <dsp:nvSpPr>
        <dsp:cNvPr id="0" name=""/>
        <dsp:cNvSpPr/>
      </dsp:nvSpPr>
      <dsp:spPr>
        <a:xfrm>
          <a:off x="2829465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smtClean="0"/>
            <a:t>Monastery of the </a:t>
          </a:r>
          <a:r>
            <a:rPr lang="pl-PL" sz="2700" kern="1200" dirty="0" err="1" smtClean="0"/>
            <a:t>Hieronimits</a:t>
          </a:r>
          <a:endParaRPr lang="pl-PL" sz="2700" kern="1200" dirty="0"/>
        </a:p>
      </dsp:txBody>
      <dsp:txXfrm>
        <a:off x="2829465" y="2671718"/>
        <a:ext cx="2570669" cy="953718"/>
      </dsp:txXfrm>
    </dsp:sp>
    <dsp:sp modelId="{8FA7683D-AA49-412C-92C5-C9A383372D6E}">
      <dsp:nvSpPr>
        <dsp:cNvPr id="0" name=""/>
        <dsp:cNvSpPr/>
      </dsp:nvSpPr>
      <dsp:spPr>
        <a:xfrm>
          <a:off x="5657309" y="900526"/>
          <a:ext cx="2570669" cy="177119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237" t="-771" r="-3013" b="77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55115-0EC5-4AF6-8245-3ACBBE3517B6}">
      <dsp:nvSpPr>
        <dsp:cNvPr id="0" name=""/>
        <dsp:cNvSpPr/>
      </dsp:nvSpPr>
      <dsp:spPr>
        <a:xfrm>
          <a:off x="5657309" y="2671718"/>
          <a:ext cx="2570669" cy="953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0" numCol="1" spcCol="1270" anchor="t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700" kern="1200" dirty="0" err="1" smtClean="0"/>
            <a:t>Casa</a:t>
          </a:r>
          <a:r>
            <a:rPr lang="pl-PL" sz="2700" kern="1200" dirty="0" smtClean="0"/>
            <a:t> da </a:t>
          </a:r>
          <a:r>
            <a:rPr lang="pl-PL" sz="2700" kern="1200" dirty="0" err="1" smtClean="0"/>
            <a:t>Musica</a:t>
          </a:r>
          <a:endParaRPr lang="pl-PL" sz="2700" kern="1200" dirty="0"/>
        </a:p>
      </dsp:txBody>
      <dsp:txXfrm>
        <a:off x="5657309" y="2671718"/>
        <a:ext cx="2570669" cy="953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AC1CF-08F0-44D3-B7DE-EE7B2F34745F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89415-F6B9-48E9-8245-E392709D744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2479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89415-F6B9-48E9-8245-E392709D7442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831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231531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2046978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89536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1598814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083694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029213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622695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922888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3381418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0531832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0791890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l="-36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BA2-B857-4336-AD2C-D041B674CC58}" type="datetimeFigureOut">
              <a:rPr lang="pl-PL" smtClean="0"/>
              <a:t>2015-12-03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ACC24-2B9F-4894-BB3F-1876D88DCDD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945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.jpe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8.xml"/><Relationship Id="rId7" Type="http://schemas.openxmlformats.org/officeDocument/2006/relationships/image" Target="../media/image2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9.xml"/><Relationship Id="rId7" Type="http://schemas.openxmlformats.org/officeDocument/2006/relationships/image" Target="../media/image2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0.xml"/><Relationship Id="rId7" Type="http://schemas.openxmlformats.org/officeDocument/2006/relationships/image" Target="../media/image2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2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2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2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5.xml"/><Relationship Id="rId7" Type="http://schemas.openxmlformats.org/officeDocument/2006/relationships/image" Target="../media/image2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2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2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8.xml"/><Relationship Id="rId7" Type="http://schemas.openxmlformats.org/officeDocument/2006/relationships/image" Target="../media/image2.jpe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29.xml"/><Relationship Id="rId7" Type="http://schemas.openxmlformats.org/officeDocument/2006/relationships/image" Target="../media/image2.jpe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060848"/>
            <a:ext cx="7772400" cy="1470025"/>
          </a:xfrm>
        </p:spPr>
        <p:txBody>
          <a:bodyPr>
            <a:noAutofit/>
          </a:bodyPr>
          <a:lstStyle/>
          <a:p>
            <a:r>
              <a:rPr lang="pl-PL" sz="15000" dirty="0" smtClean="0"/>
              <a:t>Portugal</a:t>
            </a:r>
            <a:endParaRPr lang="pl-PL" sz="15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2376264"/>
          </a:xfrm>
        </p:spPr>
        <p:txBody>
          <a:bodyPr>
            <a:normAutofit fontScale="925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PREPARED BY: Weronika </a:t>
            </a:r>
            <a:r>
              <a:rPr lang="en-US" dirty="0" err="1" smtClean="0">
                <a:solidFill>
                  <a:schemeClr val="tx1"/>
                </a:solidFill>
              </a:rPr>
              <a:t>Chałatkiewicz</a:t>
            </a:r>
            <a:r>
              <a:rPr lang="pl-PL" dirty="0" smtClean="0">
                <a:solidFill>
                  <a:schemeClr val="tx1"/>
                </a:solidFill>
              </a:rPr>
              <a:t>, Ola Marianowska, Kuba </a:t>
            </a:r>
            <a:r>
              <a:rPr lang="pl-PL" dirty="0" err="1" smtClean="0">
                <a:solidFill>
                  <a:schemeClr val="tx1"/>
                </a:solidFill>
              </a:rPr>
              <a:t>Oniszk</a:t>
            </a:r>
            <a:r>
              <a:rPr lang="pl-PL" dirty="0" smtClean="0">
                <a:solidFill>
                  <a:schemeClr val="tx1"/>
                </a:solidFill>
              </a:rPr>
              <a:t>, Kalina Paska, Kasia </a:t>
            </a:r>
            <a:r>
              <a:rPr lang="pl-PL" dirty="0" err="1" smtClean="0">
                <a:solidFill>
                  <a:schemeClr val="tx1"/>
                </a:solidFill>
              </a:rPr>
              <a:t>Petru</a:t>
            </a:r>
            <a:r>
              <a:rPr lang="pl-PL" dirty="0" smtClean="0">
                <a:solidFill>
                  <a:schemeClr val="tx1"/>
                </a:solidFill>
              </a:rPr>
              <a:t>, Hubert </a:t>
            </a:r>
            <a:r>
              <a:rPr lang="pl-PL" dirty="0" err="1" smtClean="0">
                <a:solidFill>
                  <a:schemeClr val="tx1"/>
                </a:solidFill>
              </a:rPr>
              <a:t>Stevnert</a:t>
            </a:r>
            <a:endParaRPr lang="pl-PL" dirty="0" smtClean="0">
              <a:solidFill>
                <a:schemeClr val="tx1"/>
              </a:solidFill>
            </a:endParaRPr>
          </a:p>
          <a:p>
            <a:endParaRPr lang="pl-PL" sz="1800" dirty="0" smtClean="0">
              <a:solidFill>
                <a:schemeClr val="tx1"/>
              </a:solidFill>
            </a:endParaRPr>
          </a:p>
          <a:p>
            <a:r>
              <a:rPr lang="pl-PL" sz="1800" dirty="0" smtClean="0">
                <a:solidFill>
                  <a:schemeClr val="tx1"/>
                </a:solidFill>
              </a:rPr>
              <a:t>GIMNAZJUM PRZYMIERZA RODZIN/PRZYMIERZE RODZIN MIDDLE SCHOOL</a:t>
            </a: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29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3124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14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PORTUGUESE COLONIAL EMPIRE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" r="5322"/>
          <a:stretch/>
        </p:blipFill>
        <p:spPr>
          <a:xfrm>
            <a:off x="191069" y="1844824"/>
            <a:ext cx="8761862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41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PORTUGUESE COLONIAL EMPIRE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4581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1815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Bartolomeu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Dias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48680"/>
            <a:ext cx="1944303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3460326" cy="432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14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Vasco Da Gama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r="7425"/>
          <a:stretch/>
        </p:blipFill>
        <p:spPr>
          <a:xfrm>
            <a:off x="4788024" y="548680"/>
            <a:ext cx="3377821" cy="27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48680"/>
            <a:ext cx="3385946" cy="4320000"/>
          </a:xfrm>
          <a:ln w="38100">
            <a:solidFill>
              <a:schemeClr val="tx1"/>
            </a:solidFill>
          </a:ln>
        </p:spPr>
      </p:pic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14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Ferdinand Magellan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30768"/>
            <a:ext cx="3487134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250793" cy="18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14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CULTURE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In the culture of Portugal we can find some influence from the other civilizations. For example, from those, with which the Portuguese had a contact, during the Age of </a:t>
            </a:r>
            <a:r>
              <a:rPr lang="en-US" sz="3000" dirty="0" smtClean="0"/>
              <a:t>Discovery</a:t>
            </a:r>
            <a:r>
              <a:rPr lang="pl-PL" sz="3000" dirty="0" smtClean="0"/>
              <a:t> </a:t>
            </a:r>
          </a:p>
          <a:p>
            <a:r>
              <a:rPr lang="en-US" sz="3000" dirty="0" smtClean="0"/>
              <a:t>Portugal </a:t>
            </a:r>
            <a:r>
              <a:rPr lang="en-US" sz="3000" dirty="0"/>
              <a:t>is home to 13 UNESCO World Heritage Sites, from which 9 are the architecture monuments and the other 2 are the wine growing </a:t>
            </a:r>
            <a:r>
              <a:rPr lang="en-US" sz="3000" dirty="0" smtClean="0"/>
              <a:t>regions</a:t>
            </a:r>
            <a:endParaRPr lang="pl-PL" sz="3000" dirty="0" smtClean="0"/>
          </a:p>
          <a:p>
            <a:r>
              <a:rPr lang="en-US" sz="3000" dirty="0" smtClean="0"/>
              <a:t>The </a:t>
            </a:r>
            <a:r>
              <a:rPr lang="en-US" sz="3000" dirty="0"/>
              <a:t>culture of the Portugal is a little bit related to their neighbor, </a:t>
            </a:r>
            <a:r>
              <a:rPr lang="en-US" sz="3000" dirty="0" smtClean="0"/>
              <a:t>Spain</a:t>
            </a:r>
            <a:r>
              <a:rPr lang="pl-PL" sz="3000" dirty="0"/>
              <a:t>.</a:t>
            </a:r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33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ARCHITECTURE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000" dirty="0" smtClean="0"/>
              <a:t>The </a:t>
            </a:r>
            <a:r>
              <a:rPr lang="pl-PL" sz="3000" dirty="0"/>
              <a:t>t</a:t>
            </a:r>
            <a:r>
              <a:rPr lang="en-US" sz="3000" dirty="0" err="1" smtClean="0"/>
              <a:t>raditional</a:t>
            </a:r>
            <a:r>
              <a:rPr lang="en-US" sz="3000" dirty="0" smtClean="0"/>
              <a:t> </a:t>
            </a:r>
            <a:r>
              <a:rPr lang="en-US" sz="3000" dirty="0"/>
              <a:t>architecture includes the </a:t>
            </a:r>
            <a:r>
              <a:rPr lang="en-US" sz="3000" dirty="0" err="1"/>
              <a:t>Manueline</a:t>
            </a:r>
            <a:r>
              <a:rPr lang="en-US" sz="3000" dirty="0"/>
              <a:t>, </a:t>
            </a:r>
            <a:r>
              <a:rPr lang="pl-PL" sz="3000" dirty="0" smtClean="0"/>
              <a:t>(P</a:t>
            </a:r>
            <a:r>
              <a:rPr lang="en-US" sz="3000" dirty="0" err="1" smtClean="0"/>
              <a:t>ortuguese</a:t>
            </a:r>
            <a:r>
              <a:rPr lang="en-US" sz="3000" dirty="0" smtClean="0"/>
              <a:t> </a:t>
            </a:r>
            <a:r>
              <a:rPr lang="en-US" sz="3000" dirty="0"/>
              <a:t>late </a:t>
            </a:r>
            <a:r>
              <a:rPr lang="en-US" sz="3000" dirty="0" smtClean="0"/>
              <a:t>Gothic</a:t>
            </a:r>
            <a:r>
              <a:rPr lang="pl-PL" sz="3000" dirty="0" smtClean="0"/>
              <a:t>)</a:t>
            </a:r>
            <a:r>
              <a:rPr lang="en-US" sz="3000" dirty="0" smtClean="0"/>
              <a:t>, </a:t>
            </a:r>
            <a:r>
              <a:rPr lang="en-US" sz="3000" dirty="0"/>
              <a:t>which is a </a:t>
            </a:r>
            <a:r>
              <a:rPr lang="en-US" sz="3000" dirty="0" err="1" smtClean="0"/>
              <a:t>ortug</a:t>
            </a:r>
            <a:r>
              <a:rPr lang="pl-PL" sz="3000" dirty="0" smtClean="0"/>
              <a:t>u</a:t>
            </a:r>
            <a:r>
              <a:rPr lang="en-US" sz="3000" dirty="0" err="1" smtClean="0"/>
              <a:t>ese</a:t>
            </a:r>
            <a:r>
              <a:rPr lang="en-US" sz="3000" dirty="0" smtClean="0"/>
              <a:t> </a:t>
            </a:r>
            <a:r>
              <a:rPr lang="en-US" sz="3000" dirty="0"/>
              <a:t>style </a:t>
            </a:r>
            <a:r>
              <a:rPr lang="pl-PL" sz="3000" dirty="0" smtClean="0"/>
              <a:t>of </a:t>
            </a:r>
            <a:r>
              <a:rPr lang="en-US" sz="3000" dirty="0" smtClean="0"/>
              <a:t>architectural </a:t>
            </a:r>
            <a:r>
              <a:rPr lang="en-US" sz="3000" dirty="0"/>
              <a:t>ornamentation. The </a:t>
            </a:r>
            <a:r>
              <a:rPr lang="en-US" sz="3000" dirty="0" err="1"/>
              <a:t>Manuelin</a:t>
            </a:r>
            <a:r>
              <a:rPr lang="en-US" sz="3000" dirty="0"/>
              <a:t> was created during the Age of  Discovery, in the reign of the king Manuel I. </a:t>
            </a:r>
            <a:endParaRPr lang="pl-PL" sz="3000" dirty="0" smtClean="0"/>
          </a:p>
          <a:p>
            <a:pPr lvl="0"/>
            <a:r>
              <a:rPr lang="en-US" sz="3000" dirty="0" smtClean="0"/>
              <a:t>Some </a:t>
            </a:r>
            <a:r>
              <a:rPr lang="en-US" sz="3000" dirty="0"/>
              <a:t>great examples of the </a:t>
            </a:r>
            <a:r>
              <a:rPr lang="pl-PL" sz="3000" dirty="0" err="1"/>
              <a:t>M</a:t>
            </a:r>
            <a:r>
              <a:rPr lang="en-US" sz="3000" dirty="0" err="1" smtClean="0"/>
              <a:t>anuelin</a:t>
            </a:r>
            <a:r>
              <a:rPr lang="en-US" sz="3000" dirty="0" smtClean="0"/>
              <a:t> </a:t>
            </a:r>
            <a:r>
              <a:rPr lang="en-US" sz="3000" dirty="0"/>
              <a:t>architecture </a:t>
            </a:r>
            <a:r>
              <a:rPr lang="en-US" sz="3000" dirty="0" smtClean="0"/>
              <a:t>are</a:t>
            </a:r>
            <a:r>
              <a:rPr lang="pl-PL" sz="3000" dirty="0" smtClean="0"/>
              <a:t>:</a:t>
            </a:r>
            <a:r>
              <a:rPr lang="en-US" sz="3000" dirty="0" smtClean="0"/>
              <a:t> the </a:t>
            </a:r>
            <a:r>
              <a:rPr lang="en-US" sz="3000" dirty="0"/>
              <a:t>Monastery of the </a:t>
            </a:r>
            <a:r>
              <a:rPr lang="en-US" sz="3000" dirty="0" err="1"/>
              <a:t>Hieronimits</a:t>
            </a:r>
            <a:r>
              <a:rPr lang="en-US" sz="3000" dirty="0"/>
              <a:t>, </a:t>
            </a:r>
            <a:r>
              <a:rPr lang="en-US" sz="3000" dirty="0" err="1" smtClean="0"/>
              <a:t>Belém</a:t>
            </a:r>
            <a:r>
              <a:rPr lang="pl-PL" sz="3000" dirty="0" smtClean="0"/>
              <a:t> Tower </a:t>
            </a:r>
            <a:r>
              <a:rPr lang="pl-PL" sz="3000" dirty="0" err="1" smtClean="0"/>
              <a:t>or</a:t>
            </a:r>
            <a:r>
              <a:rPr lang="pl-PL" sz="3000" dirty="0" smtClean="0"/>
              <a:t> </a:t>
            </a:r>
            <a:r>
              <a:rPr lang="en-US" sz="3000" dirty="0" smtClean="0"/>
              <a:t>Convent </a:t>
            </a:r>
            <a:r>
              <a:rPr lang="en-US" sz="3000" dirty="0"/>
              <a:t>of Jesus Christ in </a:t>
            </a:r>
            <a:r>
              <a:rPr lang="en-US" sz="3000" dirty="0" err="1" smtClean="0"/>
              <a:t>Tomar</a:t>
            </a:r>
            <a:r>
              <a:rPr lang="pl-PL" sz="3000" dirty="0" smtClean="0"/>
              <a:t>.</a:t>
            </a:r>
            <a:endParaRPr lang="pl-PL" sz="3000" dirty="0"/>
          </a:p>
          <a:p>
            <a:pPr lvl="0"/>
            <a:r>
              <a:rPr lang="en-US" sz="3000" dirty="0"/>
              <a:t>In Portugal we can also find the modern architecture, for example </a:t>
            </a:r>
            <a:r>
              <a:rPr lang="en-US" sz="3000" dirty="0" smtClean="0"/>
              <a:t>Casa </a:t>
            </a:r>
            <a:r>
              <a:rPr lang="en-US" sz="3000" dirty="0"/>
              <a:t>da </a:t>
            </a:r>
            <a:r>
              <a:rPr lang="en-US" sz="3000" dirty="0" err="1" smtClean="0"/>
              <a:t>Música</a:t>
            </a:r>
            <a:r>
              <a:rPr lang="pl-PL" sz="3000" dirty="0" smtClean="0"/>
              <a:t>.</a:t>
            </a:r>
            <a:endParaRPr lang="pl-PL" sz="3000" dirty="0"/>
          </a:p>
          <a:p>
            <a:endParaRPr lang="pl-PL" sz="3000" dirty="0"/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0044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ARCHITECTURE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02106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29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MUSIC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3000" dirty="0"/>
              <a:t>The most famous music in Portugal is the one called </a:t>
            </a:r>
            <a:r>
              <a:rPr lang="en-US" sz="3000" dirty="0" smtClean="0"/>
              <a:t>F</a:t>
            </a:r>
            <a:r>
              <a:rPr lang="pl-PL" sz="3000" dirty="0" smtClean="0"/>
              <a:t>a</a:t>
            </a:r>
            <a:r>
              <a:rPr lang="en-US" sz="3000" dirty="0" smtClean="0"/>
              <a:t>do</a:t>
            </a:r>
            <a:r>
              <a:rPr lang="en-US" sz="3000" dirty="0"/>
              <a:t>, it’s a melancholy type of music originated in Lisbon, usually associated with the Portuguese guitar </a:t>
            </a:r>
            <a:endParaRPr lang="pl-PL" sz="3000" dirty="0"/>
          </a:p>
          <a:p>
            <a:pPr lvl="0"/>
            <a:r>
              <a:rPr lang="en-US" sz="3000" dirty="0"/>
              <a:t>The most popular artist in this genre of music are: </a:t>
            </a:r>
            <a:r>
              <a:rPr lang="en-US" sz="3000" dirty="0" err="1"/>
              <a:t>Amália</a:t>
            </a:r>
            <a:r>
              <a:rPr lang="en-US" sz="3000" dirty="0"/>
              <a:t> Rodrigues, Carlos Humberto Paredes, José </a:t>
            </a:r>
            <a:r>
              <a:rPr lang="en-US" sz="3000" dirty="0" err="1"/>
              <a:t>Afonso</a:t>
            </a:r>
            <a:endParaRPr lang="pl-PL" sz="3000" dirty="0"/>
          </a:p>
          <a:p>
            <a:pPr lvl="0"/>
            <a:r>
              <a:rPr lang="en-US" sz="3000" dirty="0"/>
              <a:t>Every summer in Portugal there are organized many special music events, for example the TMN Festival </a:t>
            </a:r>
            <a:r>
              <a:rPr lang="en-US" sz="3000" dirty="0" err="1"/>
              <a:t>Sudoeste</a:t>
            </a:r>
            <a:endParaRPr lang="pl-PL" sz="3000" dirty="0"/>
          </a:p>
          <a:p>
            <a:endParaRPr lang="pl-PL" dirty="0"/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640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LOCATION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01" y="1600200"/>
            <a:ext cx="5583198" cy="4320000"/>
          </a:xfrm>
          <a:ln w="38100">
            <a:solidFill>
              <a:schemeClr val="tx1"/>
            </a:solidFill>
          </a:ln>
        </p:spPr>
      </p:pic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203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LITERATURE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Portuguese literature, IS one of the earliest Western literatures, developed through texts, and the troubadours </a:t>
            </a:r>
            <a:r>
              <a:rPr lang="en-US" sz="3000" dirty="0" smtClean="0"/>
              <a:t>performances</a:t>
            </a:r>
            <a:endParaRPr lang="pl-PL" sz="3000" dirty="0" smtClean="0"/>
          </a:p>
          <a:p>
            <a:r>
              <a:rPr lang="en-US" sz="3000" dirty="0" smtClean="0"/>
              <a:t>Adventurer </a:t>
            </a:r>
            <a:r>
              <a:rPr lang="en-US" sz="3000" dirty="0"/>
              <a:t>and poet </a:t>
            </a:r>
            <a:r>
              <a:rPr lang="en-US" sz="3000" dirty="0" err="1"/>
              <a:t>Luís</a:t>
            </a:r>
            <a:r>
              <a:rPr lang="en-US" sz="3000" dirty="0"/>
              <a:t> de </a:t>
            </a:r>
            <a:r>
              <a:rPr lang="en-US" sz="3000" dirty="0" err="1"/>
              <a:t>Camões</a:t>
            </a:r>
            <a:r>
              <a:rPr lang="en-US" sz="3000" dirty="0"/>
              <a:t>, who wrote the epic poem </a:t>
            </a:r>
            <a:r>
              <a:rPr lang="en-US" sz="3000" i="1" dirty="0"/>
              <a:t>"</a:t>
            </a:r>
            <a:r>
              <a:rPr lang="en-US" sz="3000" i="1" dirty="0" err="1"/>
              <a:t>Os</a:t>
            </a:r>
            <a:r>
              <a:rPr lang="en-US" sz="3000" i="1" dirty="0"/>
              <a:t> </a:t>
            </a:r>
            <a:r>
              <a:rPr lang="en-US" sz="3000" i="1" dirty="0" err="1"/>
              <a:t>Lusíadas</a:t>
            </a:r>
            <a:r>
              <a:rPr lang="en-US" sz="3000" i="1" dirty="0"/>
              <a:t>"</a:t>
            </a:r>
            <a:r>
              <a:rPr lang="en-US" sz="3000" dirty="0"/>
              <a:t> (The </a:t>
            </a:r>
            <a:r>
              <a:rPr lang="en-US" sz="3000" dirty="0" err="1"/>
              <a:t>Lusiads</a:t>
            </a:r>
            <a:r>
              <a:rPr lang="en-US" sz="3000" dirty="0"/>
              <a:t>) is known as one of the best </a:t>
            </a:r>
            <a:r>
              <a:rPr lang="en-US" sz="3000" dirty="0" err="1"/>
              <a:t>portugal</a:t>
            </a:r>
            <a:r>
              <a:rPr lang="en-US" sz="3000" dirty="0"/>
              <a:t> </a:t>
            </a:r>
            <a:r>
              <a:rPr lang="en-US" sz="3000" dirty="0" smtClean="0"/>
              <a:t>writer</a:t>
            </a:r>
            <a:endParaRPr lang="pl-PL" sz="3000" dirty="0" smtClean="0"/>
          </a:p>
          <a:p>
            <a:r>
              <a:rPr lang="en-US" sz="3000" dirty="0" smtClean="0"/>
              <a:t>Fernando </a:t>
            </a:r>
            <a:r>
              <a:rPr lang="en-US" sz="3000" dirty="0"/>
              <a:t>Pessoa, was a great Modern Portuguese poetry </a:t>
            </a:r>
            <a:endParaRPr lang="pl-PL" sz="3000" dirty="0" smtClean="0"/>
          </a:p>
          <a:p>
            <a:r>
              <a:rPr lang="en-US" sz="3000" dirty="0" smtClean="0"/>
              <a:t>José </a:t>
            </a:r>
            <a:r>
              <a:rPr lang="en-US" sz="3000" dirty="0" err="1"/>
              <a:t>Saramago</a:t>
            </a:r>
            <a:r>
              <a:rPr lang="en-US" sz="3000" dirty="0"/>
              <a:t>, who won the Nobel Prize in Literature in 1988</a:t>
            </a:r>
            <a:endParaRPr lang="pl-PL" sz="3000" dirty="0"/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805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LITERATURE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66795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432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MAP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53" y="1600199"/>
            <a:ext cx="2008294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845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Bel</a:t>
            </a:r>
            <a:r>
              <a:rPr lang="pl-PL" dirty="0" err="1" smtClean="0">
                <a:latin typeface="Blogger Sans"/>
                <a:ea typeface="Blogger Sans"/>
              </a:rPr>
              <a:t>ém</a:t>
            </a:r>
            <a:r>
              <a:rPr lang="pl-PL" dirty="0" smtClean="0">
                <a:latin typeface="Blogger Sans"/>
                <a:ea typeface="Blogger Sans"/>
              </a:rPr>
              <a:t> Tower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46" y="548680"/>
            <a:ext cx="5598908" cy="4320000"/>
          </a:xfrm>
          <a:ln w="38100"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Pięciokąt 7"/>
          <p:cNvSpPr/>
          <p:nvPr/>
        </p:nvSpPr>
        <p:spPr>
          <a:xfrm>
            <a:off x="6372200" y="1829193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84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Tram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line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number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28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57" y="548680"/>
            <a:ext cx="6486486" cy="4320000"/>
          </a:xfrm>
          <a:ln w="38100">
            <a:solidFill>
              <a:schemeClr val="tx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ięciokąt 6"/>
          <p:cNvSpPr/>
          <p:nvPr/>
        </p:nvSpPr>
        <p:spPr>
          <a:xfrm>
            <a:off x="6372200" y="1829193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Baixa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District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549275"/>
            <a:ext cx="576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ięciokąt 6"/>
          <p:cNvSpPr/>
          <p:nvPr/>
        </p:nvSpPr>
        <p:spPr>
          <a:xfrm>
            <a:off x="6372200" y="1829193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Jeronim</a:t>
            </a:r>
            <a:r>
              <a:rPr lang="pl-PL" dirty="0" err="1" smtClean="0">
                <a:latin typeface="Blogger Sans"/>
                <a:ea typeface="Blogger Sans"/>
              </a:rPr>
              <a:t>ós</a:t>
            </a:r>
            <a:r>
              <a:rPr lang="pl-PL" dirty="0" smtClean="0">
                <a:latin typeface="Blogger Sans"/>
                <a:ea typeface="Blogger Sans"/>
              </a:rPr>
              <a:t> Monastery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549275"/>
            <a:ext cx="6480000" cy="4320000"/>
          </a:xfrm>
          <a:ln w="38100">
            <a:solidFill>
              <a:schemeClr val="tx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Pięciokąt 7"/>
          <p:cNvSpPr/>
          <p:nvPr/>
        </p:nvSpPr>
        <p:spPr>
          <a:xfrm>
            <a:off x="6372200" y="1829193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7070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Castle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of S</a:t>
            </a:r>
            <a:r>
              <a:rPr lang="pl-PL" dirty="0" smtClean="0">
                <a:latin typeface="Blogger Sans"/>
                <a:ea typeface="Blogger Sans"/>
              </a:rPr>
              <a:t>ão Jorge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0" y="548680"/>
            <a:ext cx="715528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372200" y="1829193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Casa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da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Musica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Concert Hall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r="1810"/>
          <a:stretch/>
        </p:blipFill>
        <p:spPr>
          <a:xfrm>
            <a:off x="568401" y="548680"/>
            <a:ext cx="8007198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516216" y="90872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St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Francis Church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548680"/>
            <a:ext cx="648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516216" y="90872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BASIC INFORMATIONS 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39660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37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Ponte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Dom Lu</a:t>
            </a:r>
            <a:r>
              <a:rPr lang="pl-PL" dirty="0" smtClean="0">
                <a:latin typeface="Blogger Sans"/>
                <a:ea typeface="Blogger Sans"/>
              </a:rPr>
              <a:t>ís I Bridge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24" y="549275"/>
            <a:ext cx="6907152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516216" y="90872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Porto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Vineyards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548680"/>
            <a:ext cx="648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ięciokąt 6"/>
          <p:cNvSpPr/>
          <p:nvPr/>
        </p:nvSpPr>
        <p:spPr>
          <a:xfrm>
            <a:off x="6516216" y="90872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Fatima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549275"/>
            <a:ext cx="576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660232" y="1504675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Cape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Cabo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da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Roca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548680"/>
            <a:ext cx="648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Pięciokąt 6"/>
          <p:cNvSpPr/>
          <p:nvPr/>
        </p:nvSpPr>
        <p:spPr>
          <a:xfrm>
            <a:off x="6228184" y="1720601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Old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Cathedral</a:t>
            </a:r>
            <a:r>
              <a:rPr lang="pl-PL" dirty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of Coimbra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549275"/>
            <a:ext cx="576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660232" y="1238937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Coimbra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University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66" y="549275"/>
            <a:ext cx="6504269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660232" y="1238937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>
            <a:noAutofit/>
          </a:bodyPr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Botanical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Garden of the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University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of Coimbra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438" y="549275"/>
            <a:ext cx="5765124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660232" y="1238937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National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Palace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2" y="548680"/>
            <a:ext cx="7448276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372200" y="171868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Castle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of the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Moors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549275"/>
            <a:ext cx="6480000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372200" y="171868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051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Algarve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</a:t>
            </a:r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Coast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17" y="549275"/>
            <a:ext cx="6449766" cy="4320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8680"/>
            <a:ext cx="1087825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Pięciokąt 5"/>
          <p:cNvSpPr/>
          <p:nvPr/>
        </p:nvSpPr>
        <p:spPr>
          <a:xfrm>
            <a:off x="6660232" y="2273674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67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NATIONAL SYMBOLS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3"/>
            <a:ext cx="4131000" cy="2754000"/>
          </a:xfrm>
          <a:ln w="38100">
            <a:solidFill>
              <a:schemeClr val="tx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04863"/>
            <a:ext cx="3780000" cy="27532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293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Madeira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7" b="6296"/>
          <a:stretch/>
        </p:blipFill>
        <p:spPr>
          <a:xfrm>
            <a:off x="1289921" y="548680"/>
            <a:ext cx="6564159" cy="4320000"/>
          </a:xfrm>
          <a:ln w="38100">
            <a:solidFill>
              <a:schemeClr val="tx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8680"/>
            <a:ext cx="3315268" cy="23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Pięciokąt 7"/>
          <p:cNvSpPr/>
          <p:nvPr/>
        </p:nvSpPr>
        <p:spPr>
          <a:xfrm rot="10800000">
            <a:off x="5940152" y="2348880"/>
            <a:ext cx="864096" cy="42801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067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SPORT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000" dirty="0" smtClean="0"/>
              <a:t>Portugal </a:t>
            </a:r>
            <a:r>
              <a:rPr lang="pl-PL" sz="3000" dirty="0" err="1" smtClean="0"/>
              <a:t>is</a:t>
            </a:r>
            <a:r>
              <a:rPr lang="pl-PL" sz="3000" dirty="0" smtClean="0"/>
              <a:t> </a:t>
            </a:r>
            <a:r>
              <a:rPr lang="pl-PL" sz="3000" dirty="0" err="1" smtClean="0"/>
              <a:t>known</a:t>
            </a:r>
            <a:r>
              <a:rPr lang="pl-PL" sz="3000" dirty="0" smtClean="0"/>
              <a:t> </a:t>
            </a:r>
            <a:r>
              <a:rPr lang="pl-PL" sz="3000" dirty="0" err="1" smtClean="0"/>
              <a:t>only</a:t>
            </a:r>
            <a:r>
              <a:rPr lang="pl-PL" sz="3000" dirty="0" smtClean="0"/>
              <a:t> from the </a:t>
            </a:r>
            <a:r>
              <a:rPr lang="pl-PL" sz="3000" dirty="0" err="1" smtClean="0"/>
              <a:t>summer</a:t>
            </a:r>
            <a:r>
              <a:rPr lang="pl-PL" sz="3000" dirty="0" smtClean="0"/>
              <a:t> </a:t>
            </a:r>
            <a:r>
              <a:rPr lang="pl-PL" sz="3000" dirty="0" err="1" smtClean="0"/>
              <a:t>disciplines</a:t>
            </a:r>
            <a:r>
              <a:rPr lang="pl-PL" sz="3000" dirty="0"/>
              <a:t>.</a:t>
            </a:r>
            <a:endParaRPr lang="pl-PL" sz="3000" dirty="0" smtClean="0"/>
          </a:p>
          <a:p>
            <a:r>
              <a:rPr lang="pl-PL" sz="3000" dirty="0" smtClean="0"/>
              <a:t>The most popular sport in Portugal </a:t>
            </a:r>
            <a:r>
              <a:rPr lang="pl-PL" sz="3000" dirty="0" err="1" smtClean="0"/>
              <a:t>is</a:t>
            </a:r>
            <a:r>
              <a:rPr lang="pl-PL" sz="3000" dirty="0" smtClean="0"/>
              <a:t> football.</a:t>
            </a:r>
          </a:p>
          <a:p>
            <a:r>
              <a:rPr lang="pl-PL" sz="3000" dirty="0" smtClean="0"/>
              <a:t>In Portugal in </a:t>
            </a:r>
            <a:r>
              <a:rPr lang="pl-PL" sz="3000" dirty="0" err="1" smtClean="0"/>
              <a:t>Estoril</a:t>
            </a:r>
            <a:r>
              <a:rPr lang="pl-PL" sz="3000" dirty="0" smtClean="0"/>
              <a:t> </a:t>
            </a:r>
            <a:r>
              <a:rPr lang="pl-PL" sz="3000" dirty="0" err="1" smtClean="0"/>
              <a:t>is</a:t>
            </a:r>
            <a:r>
              <a:rPr lang="pl-PL" sz="3000" dirty="0" smtClean="0"/>
              <a:t> a </a:t>
            </a:r>
            <a:r>
              <a:rPr lang="pl-PL" sz="3000" dirty="0" err="1" smtClean="0"/>
              <a:t>racing</a:t>
            </a:r>
            <a:r>
              <a:rPr lang="pl-PL" sz="3000" dirty="0" smtClean="0"/>
              <a:t> </a:t>
            </a:r>
            <a:r>
              <a:rPr lang="pl-PL" sz="3000" dirty="0" err="1" smtClean="0"/>
              <a:t>track</a:t>
            </a:r>
            <a:r>
              <a:rPr lang="pl-PL" sz="3000" dirty="0" smtClean="0"/>
              <a:t>, </a:t>
            </a:r>
            <a:r>
              <a:rPr lang="pl-PL" sz="3000" dirty="0" err="1" smtClean="0"/>
              <a:t>where</a:t>
            </a:r>
            <a:r>
              <a:rPr lang="pl-PL" sz="3000" dirty="0" smtClean="0"/>
              <a:t> F1 and MotoGP Grand </a:t>
            </a:r>
            <a:r>
              <a:rPr lang="pl-PL" sz="3000" dirty="0" err="1" smtClean="0"/>
              <a:t>Prixs</a:t>
            </a:r>
            <a:r>
              <a:rPr lang="pl-PL" sz="3000" dirty="0" smtClean="0"/>
              <a:t> </a:t>
            </a:r>
            <a:r>
              <a:rPr lang="pl-PL" sz="3000" dirty="0" err="1" smtClean="0"/>
              <a:t>were</a:t>
            </a:r>
            <a:r>
              <a:rPr lang="pl-PL" sz="3000" dirty="0" smtClean="0"/>
              <a:t> </a:t>
            </a:r>
            <a:r>
              <a:rPr lang="pl-PL" sz="3000" dirty="0" err="1" smtClean="0"/>
              <a:t>held</a:t>
            </a:r>
            <a:r>
              <a:rPr lang="pl-PL" sz="3000" dirty="0" smtClean="0"/>
              <a:t>.</a:t>
            </a:r>
          </a:p>
          <a:p>
            <a:r>
              <a:rPr lang="pl-PL" sz="3000" dirty="0" smtClean="0"/>
              <a:t>The </a:t>
            </a:r>
            <a:r>
              <a:rPr lang="pl-PL" sz="3000" dirty="0" err="1" smtClean="0"/>
              <a:t>biggest</a:t>
            </a:r>
            <a:r>
              <a:rPr lang="pl-PL" sz="3000" dirty="0" smtClean="0"/>
              <a:t> </a:t>
            </a:r>
            <a:r>
              <a:rPr lang="pl-PL" sz="3000" dirty="0" err="1" smtClean="0"/>
              <a:t>cycling</a:t>
            </a:r>
            <a:r>
              <a:rPr lang="pl-PL" sz="3000" dirty="0" smtClean="0"/>
              <a:t> race in Portugal </a:t>
            </a:r>
            <a:r>
              <a:rPr lang="pl-PL" sz="3000" dirty="0" err="1" smtClean="0"/>
              <a:t>is</a:t>
            </a:r>
            <a:r>
              <a:rPr lang="pl-PL" sz="3000" dirty="0" smtClean="0"/>
              <a:t> Volta a Portugal.</a:t>
            </a:r>
          </a:p>
          <a:p>
            <a:r>
              <a:rPr lang="pl-PL" sz="3000" dirty="0" smtClean="0"/>
              <a:t>At the </a:t>
            </a:r>
            <a:r>
              <a:rPr lang="pl-PL" sz="3000" dirty="0" err="1" smtClean="0"/>
              <a:t>seashore</a:t>
            </a:r>
            <a:r>
              <a:rPr lang="pl-PL" sz="3000" dirty="0" smtClean="0"/>
              <a:t> surfing </a:t>
            </a:r>
            <a:r>
              <a:rPr lang="pl-PL" sz="3000" dirty="0" err="1" smtClean="0"/>
              <a:t>is</a:t>
            </a:r>
            <a:r>
              <a:rPr lang="pl-PL" sz="3000" dirty="0" smtClean="0"/>
              <a:t> popular.</a:t>
            </a:r>
          </a:p>
          <a:p>
            <a:endParaRPr lang="pl-PL" sz="3000" dirty="0" smtClean="0"/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55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BIGGEST FOOTBALL CLUBS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07996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483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Eusebio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13" y="549275"/>
            <a:ext cx="5391575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3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Lu</a:t>
            </a:r>
            <a:r>
              <a:rPr lang="pl-PL" dirty="0" smtClean="0">
                <a:latin typeface="Blogger Sans"/>
                <a:ea typeface="Blogger Sans"/>
              </a:rPr>
              <a:t>ís Figo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549275"/>
            <a:ext cx="5760000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3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err="1" smtClean="0">
                <a:latin typeface="Blogger Sans" pitchFamily="50" charset="0"/>
                <a:ea typeface="Blogger Sans" pitchFamily="50" charset="0"/>
              </a:rPr>
              <a:t>Cristiano</a:t>
            </a:r>
            <a:r>
              <a:rPr lang="pl-PL" dirty="0" smtClean="0">
                <a:latin typeface="Blogger Sans" pitchFamily="50" charset="0"/>
                <a:ea typeface="Blogger Sans" pitchFamily="50" charset="0"/>
              </a:rPr>
              <a:t> Ronaldo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57" y="548680"/>
            <a:ext cx="7282286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3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143000"/>
          </a:xfrm>
        </p:spPr>
        <p:txBody>
          <a:bodyPr/>
          <a:lstStyle/>
          <a:p>
            <a:r>
              <a:rPr lang="pl-PL" dirty="0" smtClean="0">
                <a:latin typeface="Blogger Sans" pitchFamily="50" charset="0"/>
                <a:ea typeface="Blogger Sans" pitchFamily="50" charset="0"/>
              </a:rPr>
              <a:t>Jos</a:t>
            </a:r>
            <a:r>
              <a:rPr lang="pl-PL" dirty="0" smtClean="0">
                <a:latin typeface="Blogger Sans"/>
                <a:ea typeface="Blogger Sans"/>
              </a:rPr>
              <a:t>é </a:t>
            </a:r>
            <a:r>
              <a:rPr lang="pl-PL" dirty="0" err="1" smtClean="0">
                <a:latin typeface="Blogger Sans"/>
                <a:ea typeface="Blogger Sans"/>
              </a:rPr>
              <a:t>Mourinho</a:t>
            </a:r>
            <a:endParaRPr lang="pl-PL" dirty="0">
              <a:latin typeface="Blogger Sans" pitchFamily="50" charset="0"/>
              <a:ea typeface="Blogger Sans" pitchFamily="50" charset="0"/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85" y="548680"/>
            <a:ext cx="6485230" cy="4320000"/>
          </a:xfrm>
          <a:ln w="38100">
            <a:solidFill>
              <a:schemeClr val="tx1"/>
            </a:solidFill>
          </a:ln>
        </p:spPr>
      </p:pic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3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FOOD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000" dirty="0"/>
              <a:t>The variety of Portugal cuisine, comes from colonial routs and </a:t>
            </a:r>
            <a:r>
              <a:rPr lang="en-GB" sz="3000" dirty="0" err="1"/>
              <a:t>Japannese</a:t>
            </a:r>
            <a:r>
              <a:rPr lang="en-GB" sz="3000" dirty="0"/>
              <a:t>, </a:t>
            </a:r>
            <a:r>
              <a:rPr lang="en-GB" sz="3000" dirty="0" err="1"/>
              <a:t>Chinceesem</a:t>
            </a:r>
            <a:r>
              <a:rPr lang="en-GB" sz="3000" dirty="0" smtClean="0"/>
              <a:t>,</a:t>
            </a:r>
            <a:r>
              <a:rPr lang="pl-PL" sz="3000" dirty="0" smtClean="0"/>
              <a:t> </a:t>
            </a:r>
            <a:r>
              <a:rPr lang="en-GB" sz="3000" dirty="0" smtClean="0"/>
              <a:t>Indian </a:t>
            </a:r>
            <a:r>
              <a:rPr lang="en-GB" sz="3000" dirty="0"/>
              <a:t>and </a:t>
            </a:r>
            <a:r>
              <a:rPr lang="en-GB" sz="3000" dirty="0" err="1"/>
              <a:t>Brasilian</a:t>
            </a:r>
            <a:r>
              <a:rPr lang="en-GB" sz="3000" dirty="0"/>
              <a:t> cuisine heritage</a:t>
            </a:r>
            <a:r>
              <a:rPr lang="en-GB" sz="3000" dirty="0" smtClean="0"/>
              <a:t>.</a:t>
            </a:r>
            <a:endParaRPr lang="pl-PL" sz="3000" dirty="0" smtClean="0"/>
          </a:p>
          <a:p>
            <a:r>
              <a:rPr lang="en-GB" sz="3000" dirty="0"/>
              <a:t>The dishes are simple, often seasoned with salt and olive oil.</a:t>
            </a:r>
            <a:endParaRPr lang="pl-PL" sz="3000" dirty="0"/>
          </a:p>
          <a:p>
            <a:r>
              <a:rPr lang="en-GB" sz="3000" dirty="0"/>
              <a:t>Meat is often combined with seafood.</a:t>
            </a:r>
            <a:endParaRPr lang="pl-PL" sz="3000" dirty="0"/>
          </a:p>
          <a:p>
            <a:r>
              <a:rPr lang="en-GB" sz="3000" dirty="0"/>
              <a:t>Dinner is usually served with the bottle of Portuguese wine</a:t>
            </a:r>
            <a:r>
              <a:rPr lang="en-GB" sz="3000" dirty="0" smtClean="0"/>
              <a:t>.</a:t>
            </a:r>
            <a:endParaRPr lang="pl-PL" sz="3000" dirty="0" smtClean="0"/>
          </a:p>
          <a:p>
            <a:endParaRPr lang="pl-PL" sz="2800" dirty="0"/>
          </a:p>
          <a:p>
            <a:endParaRPr lang="pl-PL" sz="3000" dirty="0"/>
          </a:p>
          <a:p>
            <a:endParaRPr lang="pl-PL" dirty="0"/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98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MEAT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52794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316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FISH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18842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05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09689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818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SEAFOOD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37700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828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DESSERTS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46155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817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OTHER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4792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8893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3568" y="2852936"/>
            <a:ext cx="7772400" cy="1470025"/>
          </a:xfrm>
        </p:spPr>
        <p:txBody>
          <a:bodyPr>
            <a:noAutofit/>
          </a:bodyPr>
          <a:lstStyle/>
          <a:p>
            <a:r>
              <a:rPr lang="pl-PL" sz="9600" dirty="0" smtClean="0"/>
              <a:t>The End</a:t>
            </a:r>
            <a:endParaRPr lang="pl-PL" sz="96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752600"/>
          </a:xfrm>
        </p:spPr>
        <p:txBody>
          <a:bodyPr/>
          <a:lstStyle/>
          <a:p>
            <a:r>
              <a:rPr lang="pl-PL" dirty="0" err="1" smtClean="0">
                <a:solidFill>
                  <a:schemeClr val="tx1"/>
                </a:solidFill>
              </a:rPr>
              <a:t>Thank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You</a:t>
            </a:r>
            <a:r>
              <a:rPr lang="pl-PL" dirty="0" smtClean="0">
                <a:solidFill>
                  <a:schemeClr val="tx1"/>
                </a:solidFill>
              </a:rPr>
              <a:t> for the </a:t>
            </a:r>
            <a:r>
              <a:rPr lang="pl-PL" dirty="0" err="1" smtClean="0">
                <a:solidFill>
                  <a:schemeClr val="tx1"/>
                </a:solidFill>
              </a:rPr>
              <a:t>attention</a:t>
            </a:r>
            <a:r>
              <a:rPr lang="pl-PL" dirty="0" smtClean="0">
                <a:solidFill>
                  <a:schemeClr val="tx1"/>
                </a:solidFill>
              </a:rPr>
              <a:t>!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1341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>
            <a:noAutofit/>
          </a:bodyPr>
          <a:lstStyle/>
          <a:p>
            <a:r>
              <a:rPr lang="pl-PL" sz="15000" dirty="0" smtClean="0"/>
              <a:t>Quiz</a:t>
            </a:r>
            <a:endParaRPr lang="pl-PL" sz="15000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752600"/>
          </a:xfrm>
        </p:spPr>
        <p:txBody>
          <a:bodyPr>
            <a:normAutofit/>
          </a:bodyPr>
          <a:lstStyle/>
          <a:p>
            <a:r>
              <a:rPr lang="pl-PL" sz="3000" dirty="0" smtClean="0">
                <a:solidFill>
                  <a:schemeClr val="tx1"/>
                </a:solidFill>
              </a:rPr>
              <a:t>ABOUT PORTUGAL</a:t>
            </a:r>
          </a:p>
          <a:p>
            <a:r>
              <a:rPr lang="pl-PL" sz="1700" dirty="0" smtClean="0">
                <a:solidFill>
                  <a:schemeClr val="tx1"/>
                </a:solidFill>
              </a:rPr>
              <a:t>GOOD LUCK!</a:t>
            </a:r>
            <a:endParaRPr lang="pl-PL" sz="17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710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THE NAME OF THE OCEAN WHICH IS NEAR PORTUGAL?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949473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9687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WHICH OF THIS PLACES WERE PORTUGAL COLONIES?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876127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THE NAME OF PORTUGUESE SAILOR WHO ARRIVED FOR THE FIRST TIME TO INDIA BY SEA?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641428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THE EXAMPLE OF PORTUGUESE MODERN DESIGN?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213942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WHICH COLOURS ARE ON THE NATIONAL FLAG OF PORTUGAL?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1859851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504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2166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WHICH FOOTBALL CLUB IS FROM LISBON?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961779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THE NAME OF FAMOUS PORTUGUESE FOOTBALL COACH?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404229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WHEN WAS THE CARNATION REVOLUTION?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554724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HOW IS CALLED THE FAMOUS PORTUGUESE WINE?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834496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WHICH OF THESE MONUMENTS IS LOCATED IN THE CAPITAL CITY OF PORTUGAL?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657957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THE NAME OF PORTUGUESE WRITER WHO GOT A NOBEL PRIZE IN 1988?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759431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HOW BIG IS THE POPULATION OF PORTUGAL?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84400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63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/>
          <a:lstStyle/>
          <a:p>
            <a:r>
              <a:rPr lang="pl-PL" dirty="0" smtClean="0"/>
              <a:t>WHAT IS CALLED THE WESTERNMOST EXTEND OF CONTINENTAL EUROPE WHICH IS LOCATED IN PORTUGAL?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228800"/>
              </p:ext>
            </p:extLst>
          </p:nvPr>
        </p:nvGraphicFramePr>
        <p:xfrm>
          <a:off x="457200" y="3429000"/>
          <a:ext cx="8229600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61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646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2486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0200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45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HISTORY</a:t>
            </a:r>
            <a:endParaRPr lang="pl-PL" dirty="0"/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50854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Tomek\Desktop\LOGA wszystkie\Loga szkolne 2011\logo_gi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11" y="0"/>
            <a:ext cx="4083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Tomek\Desktop\LOGA wszystkie\Loga szkolne 2011\ERASMUS-logo-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2" y="0"/>
            <a:ext cx="1604188" cy="45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09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Niestandardowy 3">
      <a:dk1>
        <a:srgbClr val="363636"/>
      </a:dk1>
      <a:lt1>
        <a:srgbClr val="363636"/>
      </a:lt1>
      <a:dk2>
        <a:srgbClr val="7F7F7F"/>
      </a:dk2>
      <a:lt2>
        <a:srgbClr val="7F7F7F"/>
      </a:lt2>
      <a:accent1>
        <a:srgbClr val="7F7F7F"/>
      </a:accent1>
      <a:accent2>
        <a:srgbClr val="D8D8D8"/>
      </a:accent2>
      <a:accent3>
        <a:srgbClr val="363636"/>
      </a:accent3>
      <a:accent4>
        <a:srgbClr val="FFFFFF"/>
      </a:accent4>
      <a:accent5>
        <a:srgbClr val="151515"/>
      </a:accent5>
      <a:accent6>
        <a:srgbClr val="D8D8D8"/>
      </a:accent6>
      <a:hlink>
        <a:srgbClr val="7F7F7F"/>
      </a:hlink>
      <a:folHlink>
        <a:srgbClr val="3F3F3F"/>
      </a:folHlink>
    </a:clrScheme>
    <a:fontScheme name="Niestandardowy 4">
      <a:majorFont>
        <a:latin typeface="Blogger Sans Medium"/>
        <a:ea typeface=""/>
        <a:cs typeface=""/>
      </a:majorFont>
      <a:minorFont>
        <a:latin typeface="Blogger San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1105</Words>
  <Application>Microsoft Office PowerPoint</Application>
  <PresentationFormat>Pokaz na ekranie (4:3)</PresentationFormat>
  <Paragraphs>203</Paragraphs>
  <Slides>67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3" baseType="lpstr">
      <vt:lpstr>Arial</vt:lpstr>
      <vt:lpstr>Blogger Sans</vt:lpstr>
      <vt:lpstr>Calibri</vt:lpstr>
      <vt:lpstr>Times New Roman</vt:lpstr>
      <vt:lpstr>Blogger Sans Medium</vt:lpstr>
      <vt:lpstr>Motyw pakietu Office</vt:lpstr>
      <vt:lpstr>Portugal</vt:lpstr>
      <vt:lpstr>LOCATION</vt:lpstr>
      <vt:lpstr>BASIC INFORMATIONS </vt:lpstr>
      <vt:lpstr>NATIONAL SYMBOLS</vt:lpstr>
      <vt:lpstr>HISTORY</vt:lpstr>
      <vt:lpstr>HISTORY</vt:lpstr>
      <vt:lpstr>HISTORY</vt:lpstr>
      <vt:lpstr>HISTORY</vt:lpstr>
      <vt:lpstr>HISTORY</vt:lpstr>
      <vt:lpstr>HISTORY</vt:lpstr>
      <vt:lpstr>PORTUGUESE COLONIAL EMPIRE</vt:lpstr>
      <vt:lpstr>PORTUGUESE COLONIAL EMPIRE</vt:lpstr>
      <vt:lpstr>Bartolomeu Dias</vt:lpstr>
      <vt:lpstr>Vasco Da Gama</vt:lpstr>
      <vt:lpstr>Ferdinand Magellan</vt:lpstr>
      <vt:lpstr>CULTURE</vt:lpstr>
      <vt:lpstr>ARCHITECTURE</vt:lpstr>
      <vt:lpstr>ARCHITECTURE</vt:lpstr>
      <vt:lpstr>MUSIC</vt:lpstr>
      <vt:lpstr>LITERATURE</vt:lpstr>
      <vt:lpstr>LITERATURE</vt:lpstr>
      <vt:lpstr>MAP</vt:lpstr>
      <vt:lpstr>Belém Tower</vt:lpstr>
      <vt:lpstr>Tram line number 28</vt:lpstr>
      <vt:lpstr>Baixa District</vt:lpstr>
      <vt:lpstr>Jeronimós Monastery</vt:lpstr>
      <vt:lpstr>Castle of São Jorge</vt:lpstr>
      <vt:lpstr>Casa da Musica Concert Hall</vt:lpstr>
      <vt:lpstr>St Francis Church</vt:lpstr>
      <vt:lpstr>Ponte Dom Luís I Bridge</vt:lpstr>
      <vt:lpstr>Porto Vineyards</vt:lpstr>
      <vt:lpstr>Fatima</vt:lpstr>
      <vt:lpstr>Cape Cabo da Roca</vt:lpstr>
      <vt:lpstr>Old Cathedral of Coimbra</vt:lpstr>
      <vt:lpstr>Coimbra University</vt:lpstr>
      <vt:lpstr>Botanical Garden of the University of Coimbra</vt:lpstr>
      <vt:lpstr>National Palace</vt:lpstr>
      <vt:lpstr>Castle of the Moors</vt:lpstr>
      <vt:lpstr>Algarve Coast</vt:lpstr>
      <vt:lpstr>Madeira</vt:lpstr>
      <vt:lpstr>SPORT</vt:lpstr>
      <vt:lpstr>BIGGEST FOOTBALL CLUBS</vt:lpstr>
      <vt:lpstr>Eusebio</vt:lpstr>
      <vt:lpstr>Luís Figo</vt:lpstr>
      <vt:lpstr>Cristiano Ronaldo</vt:lpstr>
      <vt:lpstr>José Mourinho</vt:lpstr>
      <vt:lpstr>FOOD</vt:lpstr>
      <vt:lpstr>MEAT</vt:lpstr>
      <vt:lpstr>FISH</vt:lpstr>
      <vt:lpstr>SEAFOOD</vt:lpstr>
      <vt:lpstr>DESSERTS</vt:lpstr>
      <vt:lpstr>OTHER</vt:lpstr>
      <vt:lpstr>The End</vt:lpstr>
      <vt:lpstr>Quiz</vt:lpstr>
      <vt:lpstr>WHAT IS THE NAME OF THE OCEAN WHICH IS NEAR PORTUGAL?</vt:lpstr>
      <vt:lpstr>WHICH OF THIS PLACES WERE PORTUGAL COLONIES?</vt:lpstr>
      <vt:lpstr>WHAT IS THE NAME OF PORTUGUESE SAILOR WHO ARRIVED FOR THE FIRST TIME TO INDIA BY SEA?</vt:lpstr>
      <vt:lpstr>WHAT IS THE EXAMPLE OF PORTUGUESE MODERN DESIGN?</vt:lpstr>
      <vt:lpstr>WHICH COLOURS ARE ON THE NATIONAL FLAG OF PORTUGAL?</vt:lpstr>
      <vt:lpstr>WHICH FOOTBALL CLUB IS FROM LISBON?</vt:lpstr>
      <vt:lpstr>WHAT IS THE NAME OF FAMOUS PORTUGUESE FOOTBALL COACH?</vt:lpstr>
      <vt:lpstr>WHEN WAS THE CARNATION REVOLUTION?</vt:lpstr>
      <vt:lpstr>HOW IS CALLED THE FAMOUS PORTUGUESE WINE?</vt:lpstr>
      <vt:lpstr>WHICH OF THESE MONUMENTS IS LOCATED IN THE CAPITAL CITY OF PORTUGAL?</vt:lpstr>
      <vt:lpstr>WHAT IS THE NAME OF PORTUGUESE WRITER WHO GOT A NOBEL PRIZE IN 1988?</vt:lpstr>
      <vt:lpstr>HOW BIG IS THE POPULATION OF PORTUGAL?</vt:lpstr>
      <vt:lpstr>WHAT IS CALLED THE WESTERNMOST EXTEND OF CONTINENTAL EUROPE WHICH IS LOCATED IN PORTUGAL?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Kuba</dc:creator>
  <cp:lastModifiedBy>Tomek</cp:lastModifiedBy>
  <cp:revision>43</cp:revision>
  <dcterms:created xsi:type="dcterms:W3CDTF">2015-05-27T20:00:06Z</dcterms:created>
  <dcterms:modified xsi:type="dcterms:W3CDTF">2015-12-03T08:28:26Z</dcterms:modified>
</cp:coreProperties>
</file>